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B419-7C73-4AB4-9860-2D9772FC823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264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督化家庭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62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個個歡喜個個心滿足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和睦同居忍耐第一步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  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凡事相商大家無衝突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真善真美猶如郇山露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合家老少效法主耶穌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  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預備他年得享天堂福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父慈子孝夫妻無反目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兄友弟恭  妯娌情誼篤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  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合家相愛合家有真福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同心事主同心走天路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詩歌同唱聖經也同讀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  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合家禮拜禱告天上父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31</TotalTime>
  <Words>276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</vt:lpstr>
      <vt:lpstr>宣道詩 264 基督化家庭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基督化家庭</dc:title>
  <dc:creator>大唐</dc:creator>
  <cp:lastModifiedBy>Windows User</cp:lastModifiedBy>
  <cp:revision>7</cp:revision>
  <dcterms:created xsi:type="dcterms:W3CDTF">2018-01-06T07:39:20Z</dcterms:created>
  <dcterms:modified xsi:type="dcterms:W3CDTF">2021-05-07T18:08:16Z</dcterms:modified>
</cp:coreProperties>
</file>