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9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7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0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5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40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440D-73A6-4284-860D-9AB8F0F2F29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64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知所信是誰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83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不知如何聖靈感動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使人知己罪污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由聖經中顯明耶穌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引人信靠救主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3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不知明日將遇何事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前途或順或逆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但主慈愛永不更改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主必看顧到底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9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2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不知我主何時再臨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如何與主相逢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( 5 )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或將經過死蔭幽谷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或遇主於空中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( 5 )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不知何以上主恩惠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待我如此深厚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0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4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不堪如我亦蒙選召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主恩何等奇妙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5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3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不知何以因信得救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恩門向我放開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不知何以一信主話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平安便滿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心懷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344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91 我知所信是誰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我知所信是誰</dc:title>
  <dc:creator>大唐</dc:creator>
  <cp:lastModifiedBy>Windows User</cp:lastModifiedBy>
  <cp:revision>6</cp:revision>
  <dcterms:created xsi:type="dcterms:W3CDTF">2016-09-02T01:13:53Z</dcterms:created>
  <dcterms:modified xsi:type="dcterms:W3CDTF">2021-05-14T17:05:59Z</dcterms:modified>
</cp:coreProperties>
</file>