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F2AB4-39FD-4998-A22F-AA6F61075137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貴之君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6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居於至高國度裡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君尊放下變成僕人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96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道降下世間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寧願降服十架捨身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010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得勝罪惡的拘禁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一切為拯救世人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成就偉大救恩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129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頌讚上主權能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頌讚上主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犧牲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895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藉救贖大能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彰顯恩惠慈愛至深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497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願讚頌主權能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高聲呼喊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075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主愛臨近  神恩典成全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至高主厚愛達永遠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74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尊貴之君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全頌讚主恩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890642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</TotalTime>
  <Words>115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佈景主題11</vt:lpstr>
      <vt:lpstr>尊貴之君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尊貴之君</dc:title>
  <dc:creator>User</dc:creator>
  <cp:lastModifiedBy>Windows User</cp:lastModifiedBy>
  <cp:revision>2</cp:revision>
  <dcterms:created xsi:type="dcterms:W3CDTF">2017-09-09T01:32:21Z</dcterms:created>
  <dcterms:modified xsi:type="dcterms:W3CDTF">2021-05-14T15:40:40Z</dcterms:modified>
</cp:coreProperties>
</file>