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917D-242A-4356-89BF-6274CE3AEBEA}" type="datetimeFigureOut">
              <a:rPr lang="zh-TW" altLang="en-US" smtClean="0"/>
              <a:pPr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和我的家</a:t>
            </a:r>
          </a:p>
        </p:txBody>
      </p:sp>
    </p:spTree>
    <p:extLst>
      <p:ext uri="{BB962C8B-B14F-4D97-AF65-F5344CB8AC3E}">
        <p14:creationId xmlns:p14="http://schemas.microsoft.com/office/powerpoint/2010/main" val="22454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和我的家  事奉耶和華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尋求主的旨意  完全倚靠祂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22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祂是我的主  獨一的真神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全家向祂敬拜  讚美耶和華</a:t>
            </a:r>
          </a:p>
        </p:txBody>
      </p:sp>
    </p:spTree>
    <p:extLst>
      <p:ext uri="{BB962C8B-B14F-4D97-AF65-F5344CB8AC3E}">
        <p14:creationId xmlns:p14="http://schemas.microsoft.com/office/powerpoint/2010/main" val="364714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祂使天降甘霖  澆灌著大地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祂使地發五穀  賞賜人糧食</a:t>
            </a:r>
          </a:p>
        </p:txBody>
      </p:sp>
    </p:spTree>
    <p:extLst>
      <p:ext uri="{BB962C8B-B14F-4D97-AF65-F5344CB8AC3E}">
        <p14:creationId xmlns:p14="http://schemas.microsoft.com/office/powerpoint/2010/main" val="252338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無論何種景況  單單信靠祂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我和我的家  事奉耶和華</a:t>
            </a:r>
          </a:p>
        </p:txBody>
      </p:sp>
    </p:spTree>
    <p:extLst>
      <p:ext uri="{BB962C8B-B14F-4D97-AF65-F5344CB8AC3E}">
        <p14:creationId xmlns:p14="http://schemas.microsoft.com/office/powerpoint/2010/main" val="167302317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90</Words>
  <Application>Microsoft Office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</vt:lpstr>
      <vt:lpstr>我和我的家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我和我的家</dc:title>
  <dc:creator>DaTang</dc:creator>
  <cp:lastModifiedBy>Windows User</cp:lastModifiedBy>
  <cp:revision>3</cp:revision>
  <dcterms:created xsi:type="dcterms:W3CDTF">2019-01-26T02:48:27Z</dcterms:created>
  <dcterms:modified xsi:type="dcterms:W3CDTF">2021-05-07T17:50:04Z</dcterms:modified>
</cp:coreProperties>
</file>