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和華是我牧者</a:t>
            </a:r>
          </a:p>
        </p:txBody>
      </p:sp>
    </p:spTree>
    <p:extLst>
      <p:ext uri="{BB962C8B-B14F-4D97-AF65-F5344CB8AC3E}">
        <p14:creationId xmlns:p14="http://schemas.microsoft.com/office/powerpoint/2010/main" val="324251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喲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06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必不至缺乏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使我躺臥青草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安歇的水邊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0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祂使我靈魂甦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醒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我走正義路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2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我雖過死蔭幽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谷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必不怕遭害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7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  為我擺設    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油膏我的頭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634464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endParaRPr lang="en-US" sz="480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62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殿中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75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我同在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時時都安慰我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2859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13</TotalTime>
  <Words>160</Words>
  <Application>Microsoft Office PowerPoint</Application>
  <PresentationFormat>On-screen Show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Church Theme</vt:lpstr>
      <vt:lpstr>耶和華是我牧者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Windows User</cp:lastModifiedBy>
  <cp:revision>6</cp:revision>
  <dcterms:created xsi:type="dcterms:W3CDTF">2018-06-26T12:29:54Z</dcterms:created>
  <dcterms:modified xsi:type="dcterms:W3CDTF">2021-05-15T03:40:28Z</dcterms:modified>
</cp:coreProperties>
</file>