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99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2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2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56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5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57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8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5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29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5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4A0E-21BB-422D-85F8-C26611A041BF}" type="datetimeFigureOut">
              <a:rPr lang="vi-VN" smtClean="0"/>
              <a:t>08/05/2021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7E69-F745-4F8F-A3A1-7F9F965C0E5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0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是聖潔之地</a:t>
            </a:r>
          </a:p>
        </p:txBody>
      </p:sp>
    </p:spTree>
    <p:extLst>
      <p:ext uri="{BB962C8B-B14F-4D97-AF65-F5344CB8AC3E}">
        <p14:creationId xmlns:p14="http://schemas.microsoft.com/office/powerpoint/2010/main" val="24699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  神在這裡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前來獻上最深的敬拜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這是聖潔之地  神在這裡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設立寶座  在榮耀的敬拜裡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58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高舉雙手敬拜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3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大能榮耀光中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我俯伏在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寶座前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01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我全心來敬拜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高舉雙手敬拜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6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大能榮耀光中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我與眾天使俯伏深深敬拜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71758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114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這是聖潔之地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這是聖潔之地</dc:title>
  <dc:creator>Windows User</dc:creator>
  <cp:lastModifiedBy>Windows User</cp:lastModifiedBy>
  <cp:revision>4</cp:revision>
  <dcterms:created xsi:type="dcterms:W3CDTF">2020-02-28T18:14:58Z</dcterms:created>
  <dcterms:modified xsi:type="dcterms:W3CDTF">2021-05-07T18:34:25Z</dcterms:modified>
</cp:coreProperties>
</file>