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0" r:id="rId3"/>
    <p:sldId id="258" r:id="rId4"/>
    <p:sldId id="259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6" d="100"/>
          <a:sy n="46" d="100"/>
        </p:scale>
        <p:origin x="762" y="4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C4EBD-EE18-41F0-8279-83C4266C070D}" type="datetimeFigureOut">
              <a:rPr lang="zh-TW" altLang="en-US" smtClean="0"/>
              <a:t>2020/5/1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9B2F6-1D6B-410A-A750-1C87754F93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1318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C4EBD-EE18-41F0-8279-83C4266C070D}" type="datetimeFigureOut">
              <a:rPr lang="zh-TW" altLang="en-US" smtClean="0"/>
              <a:t>2020/5/1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9B2F6-1D6B-410A-A750-1C87754F93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7427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C4EBD-EE18-41F0-8279-83C4266C070D}" type="datetimeFigureOut">
              <a:rPr lang="zh-TW" altLang="en-US" smtClean="0"/>
              <a:t>2020/5/1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9B2F6-1D6B-410A-A750-1C87754F93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1392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C4EBD-EE18-41F0-8279-83C4266C070D}" type="datetimeFigureOut">
              <a:rPr lang="zh-TW" altLang="en-US" smtClean="0"/>
              <a:t>2020/5/1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9B2F6-1D6B-410A-A750-1C87754F93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9352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C4EBD-EE18-41F0-8279-83C4266C070D}" type="datetimeFigureOut">
              <a:rPr lang="zh-TW" altLang="en-US" smtClean="0"/>
              <a:t>2020/5/1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9B2F6-1D6B-410A-A750-1C87754F93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5627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C4EBD-EE18-41F0-8279-83C4266C070D}" type="datetimeFigureOut">
              <a:rPr lang="zh-TW" altLang="en-US" smtClean="0"/>
              <a:t>2020/5/1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9B2F6-1D6B-410A-A750-1C87754F93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7866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C4EBD-EE18-41F0-8279-83C4266C070D}" type="datetimeFigureOut">
              <a:rPr lang="zh-TW" altLang="en-US" smtClean="0"/>
              <a:t>2020/5/1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9B2F6-1D6B-410A-A750-1C87754F93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1055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C4EBD-EE18-41F0-8279-83C4266C070D}" type="datetimeFigureOut">
              <a:rPr lang="zh-TW" altLang="en-US" smtClean="0"/>
              <a:t>2020/5/1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9B2F6-1D6B-410A-A750-1C87754F93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1297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C4EBD-EE18-41F0-8279-83C4266C070D}" type="datetimeFigureOut">
              <a:rPr lang="zh-TW" altLang="en-US" smtClean="0"/>
              <a:t>2020/5/1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9B2F6-1D6B-410A-A750-1C87754F93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7518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C4EBD-EE18-41F0-8279-83C4266C070D}" type="datetimeFigureOut">
              <a:rPr lang="zh-TW" altLang="en-US" smtClean="0"/>
              <a:t>2020/5/1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9B2F6-1D6B-410A-A750-1C87754F93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8545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C4EBD-EE18-41F0-8279-83C4266C070D}" type="datetimeFigureOut">
              <a:rPr lang="zh-TW" altLang="en-US" smtClean="0"/>
              <a:t>2020/5/1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9B2F6-1D6B-410A-A750-1C87754F93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8243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C4EBD-EE18-41F0-8279-83C4266C070D}" type="datetimeFigureOut">
              <a:rPr lang="zh-TW" altLang="en-US" smtClean="0"/>
              <a:t>2020/5/1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39B2F6-1D6B-410A-A750-1C87754F93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7970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事奉耶穌蒙福</a:t>
            </a:r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>
          <a:xfrm>
            <a:off x="152400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事奉耶穌得真快樂心滿足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主裡的喜樂純一不庸俗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倚靠相信主應許就是天堂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天天事奉主必蒙福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09600" y="1600200"/>
            <a:ext cx="8640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/>
              <a:t>1.</a:t>
            </a:r>
            <a:endParaRPr lang="vi-VN" sz="60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事奉耶穌蒙福</a:t>
            </a:r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>
          <a:xfrm>
            <a:off x="152400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事奉耶穌蒙福每日都蒙福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在世每一步都蒙福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有時走天堂窄路或會有淒楚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你在主裡一路必蒙福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事奉耶穌蒙福</a:t>
            </a:r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>
          <a:xfrm>
            <a:off x="152400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無論遇何事服事主總蒙福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無論作何事忠心便蒙福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住在主裡就有豐盛的憐憫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天天事奉主必蒙福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9600" y="1600200"/>
            <a:ext cx="8640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/>
              <a:t>2</a:t>
            </a:r>
            <a:r>
              <a:rPr lang="en-US" sz="6000" b="1" dirty="0" smtClean="0"/>
              <a:t>.</a:t>
            </a:r>
            <a:endParaRPr lang="vi-VN" sz="60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事奉耶穌蒙福</a:t>
            </a:r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>
          <a:xfrm>
            <a:off x="152400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事奉耶穌蒙福每日都蒙福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在世每一步都蒙福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有時走天堂窄路或會有淒楚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你在主裡一路必蒙福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FC7C034-021A-479F-A5B0-F4AE2AC2A6F8}" vid="{E4B01A5C-7C0B-4AB8-8973-047186F18E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7</TotalTime>
  <Words>188</Words>
  <Application>Microsoft Office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Microsoft JhengHei</vt:lpstr>
      <vt:lpstr>新細明體</vt:lpstr>
      <vt:lpstr>Arial</vt:lpstr>
      <vt:lpstr>Calibri</vt:lpstr>
      <vt:lpstr>Theme1</vt:lpstr>
      <vt:lpstr>事奉耶穌蒙福</vt:lpstr>
      <vt:lpstr>事奉耶穌蒙福</vt:lpstr>
      <vt:lpstr>事奉耶穌蒙福</vt:lpstr>
      <vt:lpstr>事奉耶穌蒙福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事奉耶穌蒙福</dc:title>
  <dc:creator>DAIDUONG</dc:creator>
  <cp:lastModifiedBy>Windows User</cp:lastModifiedBy>
  <cp:revision>4</cp:revision>
  <dcterms:created xsi:type="dcterms:W3CDTF">2014-07-27T12:14:30Z</dcterms:created>
  <dcterms:modified xsi:type="dcterms:W3CDTF">2020-05-01T05:45:19Z</dcterms:modified>
</cp:coreProperties>
</file>