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29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5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49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0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19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A7EB-677C-4050-A924-590FFB259822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FFB4-9541-42EB-BAF5-C84A6796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恩典夠用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停下來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回頭看一看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祂的恩典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一路相伴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閉上眼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用心去感覺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祂的愛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從不曾離開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5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恩典夠用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抬起頭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你將會發現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烏雲背後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還是有藍天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張開手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迎向每一天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祂的恩典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一定夠用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54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恩典夠用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你日子如何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力量也如何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祂應許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永遠不會改變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要相信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不論明天將如何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祂恩典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一定夠用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4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恩典夠用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每一次跌倒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站起來更剛強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每腳步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走得更有力量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要相信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不論明天將如何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祂恩典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一定夠用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3025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36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恩典夠用</vt:lpstr>
      <vt:lpstr>恩典夠用</vt:lpstr>
      <vt:lpstr>恩典夠用</vt:lpstr>
      <vt:lpstr>恩典夠用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恩典夠用</dc:title>
  <dc:creator>DaTang</dc:creator>
  <cp:lastModifiedBy>DaTang</cp:lastModifiedBy>
  <cp:revision>1</cp:revision>
  <dcterms:created xsi:type="dcterms:W3CDTF">2019-10-20T10:04:42Z</dcterms:created>
  <dcterms:modified xsi:type="dcterms:W3CDTF">2019-10-20T10:08:19Z</dcterms:modified>
</cp:coreProperties>
</file>