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3055-2D7F-4D17-BC59-DFB38579382F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A5CB-56F3-42FD-881E-C0BEE4B3A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3055-2D7F-4D17-BC59-DFB38579382F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A5CB-56F3-42FD-881E-C0BEE4B3A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3055-2D7F-4D17-BC59-DFB38579382F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A5CB-56F3-42FD-881E-C0BEE4B3A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3055-2D7F-4D17-BC59-DFB38579382F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A5CB-56F3-42FD-881E-C0BEE4B3A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3055-2D7F-4D17-BC59-DFB38579382F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A5CB-56F3-42FD-881E-C0BEE4B3A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3055-2D7F-4D17-BC59-DFB38579382F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A5CB-56F3-42FD-881E-C0BEE4B3A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3055-2D7F-4D17-BC59-DFB38579382F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A5CB-56F3-42FD-881E-C0BEE4B3A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3055-2D7F-4D17-BC59-DFB38579382F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A5CB-56F3-42FD-881E-C0BEE4B3A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3055-2D7F-4D17-BC59-DFB38579382F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A5CB-56F3-42FD-881E-C0BEE4B3A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3055-2D7F-4D17-BC59-DFB38579382F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A5CB-56F3-42FD-881E-C0BEE4B3A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3055-2D7F-4D17-BC59-DFB38579382F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A5CB-56F3-42FD-881E-C0BEE4B3A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83055-2D7F-4D17-BC59-DFB38579382F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5A5CB-56F3-42FD-881E-C0BEE4B3A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榮耀君王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榮耀的君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和平之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天地萬有主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宰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潔公義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榮耀君王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天使都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跪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下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崇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永生之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道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主耶穌基督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榮耀君王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和散那歸於大衛的子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孫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散那歸於萬王之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榮耀歸於至高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穌是彌賽亞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18</TotalTime>
  <Words>107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佈景主題1</vt:lpstr>
      <vt:lpstr>袮是榮耀君王</vt:lpstr>
      <vt:lpstr>袮是榮耀君王</vt:lpstr>
      <vt:lpstr>袮是榮耀君王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你是榮耀君王</dc:title>
  <dc:creator>Admin</dc:creator>
  <cp:lastModifiedBy>Windows User</cp:lastModifiedBy>
  <cp:revision>4</cp:revision>
  <dcterms:created xsi:type="dcterms:W3CDTF">2013-03-17T00:26:02Z</dcterms:created>
  <dcterms:modified xsi:type="dcterms:W3CDTF">2020-02-21T11:44:06Z</dcterms:modified>
</cp:coreProperties>
</file>