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BC35-36F3-45D9-BAE7-322FE3EB041E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平凡是我  我算什麼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透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我為何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生地上  又犧牲救贖我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恩典怎去報答  這樣多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肯揀選  用真光照亮我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發馨香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</TotalTime>
  <Words>160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全然歸袮</vt:lpstr>
      <vt:lpstr>全然歸袮</vt:lpstr>
      <vt:lpstr>全然歸袮</vt:lpstr>
      <vt:lpstr>全然歸袮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全然歸你</dc:title>
  <dc:creator>User</dc:creator>
  <cp:lastModifiedBy>Windows User</cp:lastModifiedBy>
  <cp:revision>5</cp:revision>
  <dcterms:created xsi:type="dcterms:W3CDTF">2017-08-26T02:31:49Z</dcterms:created>
  <dcterms:modified xsi:type="dcterms:W3CDTF">2020-02-08T09:39:46Z</dcterms:modified>
</cp:coreProperties>
</file>