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DFE8-5795-4B84-ACA2-FED56BEE6FA8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利路亞讚美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51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微軟正黑體</vt:lpstr>
      <vt:lpstr>新細明體</vt:lpstr>
      <vt:lpstr>Arial</vt:lpstr>
      <vt:lpstr>Calibri</vt:lpstr>
      <vt:lpstr>佈景主題1</vt:lpstr>
      <vt:lpstr>唱哈利路亞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唱哈利路亞</dc:title>
  <dc:creator>大唐</dc:creator>
  <cp:lastModifiedBy>Windows User</cp:lastModifiedBy>
  <cp:revision>2</cp:revision>
  <dcterms:created xsi:type="dcterms:W3CDTF">2017-11-12T00:21:54Z</dcterms:created>
  <dcterms:modified xsi:type="dcterms:W3CDTF">2020-02-21T11:41:27Z</dcterms:modified>
</cp:coreProperties>
</file>