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548E-7098-4CE3-810E-47A3ADCC1150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F5638-3618-4DF4-8C9F-7A090890D1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7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5638-3618-4DF4-8C9F-7A090890D13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3661-1E76-4273-BDC4-E36D4AAA0C58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今在以後永在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尊貴榮耀權勢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237</TotalTime>
  <Words>129</Words>
  <Application>Microsoft Office PowerPoint</Application>
  <PresentationFormat>On-screen Show (16:9)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坐在寶座上聖潔羔羊</vt:lpstr>
      <vt:lpstr>坐在寶座上聖潔羔羊</vt:lpstr>
      <vt:lpstr>坐在寶座上聖潔羔羊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坐在寶座上聖潔羔羊</dc:title>
  <dc:creator>DAIDUONG</dc:creator>
  <cp:lastModifiedBy>Windows User</cp:lastModifiedBy>
  <cp:revision>31</cp:revision>
  <dcterms:created xsi:type="dcterms:W3CDTF">2013-07-21T01:15:07Z</dcterms:created>
  <dcterms:modified xsi:type="dcterms:W3CDTF">2020-02-15T03:46:03Z</dcterms:modified>
</cp:coreProperties>
</file>