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C9DE7-1299-458E-9A51-39F41637C414}" type="datetimeFigureOut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全心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  全心讚美 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進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入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院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全心頌讚</a:t>
            </a:r>
            <a:r>
              <a:rPr lang="en-US" altLang="zh-TW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獻上為祭 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是嘴唇的果子</a:t>
            </a: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  一無罣慮</a:t>
            </a:r>
            <a:r>
              <a:rPr lang="en-US" altLang="zh-TW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喜樂滿溢 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常常感謝  不住禱告 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盼望在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 anchor="t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美 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跳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舞頌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揚</a:t>
            </a: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殿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中一日勝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過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世上千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 anchor="t"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要全心讚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美還要讚美不停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義人棚裡歡呼聲永不息</a:t>
            </a:r>
          </a:p>
          <a:p>
            <a:pPr algn="ctr">
              <a:buNone/>
            </a:pP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746755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72</TotalTime>
  <Words>125</Words>
  <Application>Microsoft Office PowerPoint</Application>
  <PresentationFormat>On-screen Show (16:9)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佈景主題11</vt:lpstr>
      <vt:lpstr>我要全心讚美</vt:lpstr>
      <vt:lpstr>我要全心讚美</vt:lpstr>
      <vt:lpstr>我要全心讚美</vt:lpstr>
      <vt:lpstr>我要全心讚美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我要全心讚美</dc:title>
  <dc:creator>User</dc:creator>
  <cp:lastModifiedBy>Windows User</cp:lastModifiedBy>
  <cp:revision>11</cp:revision>
  <dcterms:created xsi:type="dcterms:W3CDTF">2017-07-04T12:39:52Z</dcterms:created>
  <dcterms:modified xsi:type="dcterms:W3CDTF">2020-02-15T09:13:07Z</dcterms:modified>
</cp:coreProperties>
</file>