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AE10D4-71CF-4D34-82D9-09C2E9014CD6}" type="datetimeFigureOut">
              <a:rPr lang="zh-TW" altLang="en-US" smtClean="0"/>
              <a:t>2020/2/8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AE10D4-71CF-4D34-82D9-09C2E9014CD6}" type="datetimeFigureOut">
              <a:rPr lang="zh-TW" altLang="en-US" smtClean="0"/>
              <a:t>2020/2/8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AE10D4-71CF-4D34-82D9-09C2E9014CD6}" type="datetimeFigureOut">
              <a:rPr lang="zh-TW" altLang="en-US" smtClean="0"/>
              <a:t>2020/2/8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AE10D4-71CF-4D34-82D9-09C2E9014CD6}" type="datetimeFigureOut">
              <a:rPr lang="zh-TW" altLang="en-US" smtClean="0"/>
              <a:t>2020/2/8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AE10D4-71CF-4D34-82D9-09C2E9014CD6}" type="datetimeFigureOut">
              <a:rPr lang="zh-TW" altLang="en-US" smtClean="0"/>
              <a:t>2020/2/8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AE10D4-71CF-4D34-82D9-09C2E9014CD6}" type="datetimeFigureOut">
              <a:rPr lang="zh-TW" altLang="en-US" smtClean="0"/>
              <a:t>2020/2/8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AE10D4-71CF-4D34-82D9-09C2E9014CD6}" type="datetimeFigureOut">
              <a:rPr lang="zh-TW" altLang="en-US" smtClean="0"/>
              <a:t>2020/2/8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AE10D4-71CF-4D34-82D9-09C2E9014CD6}" type="datetimeFigureOut">
              <a:rPr lang="zh-TW" altLang="en-US" smtClean="0"/>
              <a:t>2020/2/8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AE10D4-71CF-4D34-82D9-09C2E9014CD6}" type="datetimeFigureOut">
              <a:rPr lang="zh-TW" altLang="en-US" smtClean="0"/>
              <a:t>2020/2/8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AE10D4-71CF-4D34-82D9-09C2E9014CD6}" type="datetimeFigureOut">
              <a:rPr lang="zh-TW" altLang="en-US" smtClean="0"/>
              <a:t>2020/2/8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AE10D4-71CF-4D34-82D9-09C2E9014CD6}" type="datetimeFigureOut">
              <a:rPr lang="zh-TW" altLang="en-US" smtClean="0"/>
              <a:t>2020/2/8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modificar el estilo de texto del patrón</a:t>
            </a:r>
          </a:p>
          <a:p>
            <a:pPr lvl="1"/>
            <a:r>
              <a:rPr lang="es-ES" altLang="zh-CN" smtClean="0"/>
              <a:t>Segundo nivel</a:t>
            </a:r>
          </a:p>
          <a:p>
            <a:pPr lvl="2"/>
            <a:r>
              <a:rPr lang="es-ES" altLang="zh-CN" smtClean="0"/>
              <a:t>Tercer nivel</a:t>
            </a:r>
          </a:p>
          <a:p>
            <a:pPr lvl="3"/>
            <a:r>
              <a:rPr lang="es-ES" altLang="zh-CN" smtClean="0"/>
              <a:t>Cuarto nivel</a:t>
            </a:r>
          </a:p>
          <a:p>
            <a:pPr lvl="4"/>
            <a:r>
              <a:rPr lang="es-ES" altLang="zh-CN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fld id="{0FAE10D4-71CF-4D34-82D9-09C2E9014CD6}" type="datetimeFigureOut">
              <a:rPr lang="zh-TW" altLang="en-US" smtClean="0"/>
              <a:t>2020/2/8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864A5F18-B4FA-44DD-BED6-FBC3B4B0C80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有福的確據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有福的確據 耶穌屬我</a:t>
            </a:r>
          </a:p>
          <a:p>
            <a:pPr algn="ctr">
              <a:buNone/>
            </a:pPr>
            <a:r>
              <a:rPr lang="zh-TW" altLang="en-US" sz="5400" dirty="0"/>
              <a:t>何等的榮耀 向我</a:t>
            </a:r>
            <a:r>
              <a:rPr lang="zh-TW" altLang="en-US" sz="5400" dirty="0"/>
              <a:t>顯明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/>
              <a:t>被</a:t>
            </a:r>
            <a:r>
              <a:rPr lang="zh-TW" altLang="en-US" sz="5400" dirty="0"/>
              <a:t>救主贖回 為神後嗣</a:t>
            </a:r>
          </a:p>
          <a:p>
            <a:pPr algn="ctr">
              <a:buNone/>
            </a:pPr>
            <a:r>
              <a:rPr lang="zh-TW" altLang="en-US" sz="5400" dirty="0"/>
              <a:t>罪全得洗淨 聖靈再生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有福的確據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這是我信息 或講或唱</a:t>
            </a:r>
          </a:p>
          <a:p>
            <a:pPr algn="ctr">
              <a:buNone/>
            </a:pPr>
            <a:r>
              <a:rPr lang="zh-TW" altLang="en-US" sz="5400" dirty="0"/>
              <a:t>讚美我救主心裡快</a:t>
            </a:r>
            <a:r>
              <a:rPr lang="zh-TW" altLang="en-US" sz="5400" dirty="0"/>
              <a:t>暢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/>
              <a:t>常</a:t>
            </a:r>
            <a:r>
              <a:rPr lang="zh-TW" altLang="en-US" sz="5400" dirty="0"/>
              <a:t>談主慈愛並頌主恩</a:t>
            </a:r>
          </a:p>
          <a:p>
            <a:pPr algn="ctr">
              <a:buNone/>
            </a:pPr>
            <a:r>
              <a:rPr lang="zh-TW" altLang="en-US" sz="5400" dirty="0"/>
              <a:t>讚美我救主 晝夜不分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有福的確據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完全順服主 滿心歡喜</a:t>
            </a:r>
          </a:p>
          <a:p>
            <a:pPr algn="ctr">
              <a:buNone/>
            </a:pPr>
            <a:r>
              <a:rPr lang="zh-TW" altLang="en-US" sz="5400" dirty="0"/>
              <a:t>天堂的榮耀 顯在</a:t>
            </a:r>
            <a:r>
              <a:rPr lang="zh-TW" altLang="en-US" sz="5400" dirty="0"/>
              <a:t>心裡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/>
              <a:t>彷彿</a:t>
            </a:r>
            <a:r>
              <a:rPr lang="zh-TW" altLang="en-US" sz="5400" dirty="0"/>
              <a:t>有天使 由天降臨</a:t>
            </a:r>
          </a:p>
          <a:p>
            <a:pPr algn="ctr">
              <a:buNone/>
            </a:pPr>
            <a:r>
              <a:rPr lang="zh-TW" altLang="en-US" sz="5400" dirty="0"/>
              <a:t>報明主慈愛 並主愛憐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有福的確據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這是我信息 或講或唱</a:t>
            </a:r>
          </a:p>
          <a:p>
            <a:pPr algn="ctr">
              <a:buNone/>
            </a:pPr>
            <a:r>
              <a:rPr lang="zh-TW" altLang="en-US" sz="5400" dirty="0"/>
              <a:t>讚美我救主心裡快</a:t>
            </a:r>
            <a:r>
              <a:rPr lang="zh-TW" altLang="en-US" sz="5400" dirty="0"/>
              <a:t>暢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/>
              <a:t>常</a:t>
            </a:r>
            <a:r>
              <a:rPr lang="zh-TW" altLang="en-US" sz="5400" dirty="0"/>
              <a:t>談主慈愛並頌主恩</a:t>
            </a:r>
          </a:p>
          <a:p>
            <a:pPr algn="ctr">
              <a:buNone/>
            </a:pPr>
            <a:r>
              <a:rPr lang="zh-TW" altLang="en-US" sz="5400" dirty="0"/>
              <a:t>讚美我救主 晝夜不分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有福的確據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完全獻與主 萬事安寧</a:t>
            </a:r>
          </a:p>
          <a:p>
            <a:pPr algn="ctr">
              <a:buNone/>
            </a:pPr>
            <a:r>
              <a:rPr lang="zh-TW" altLang="en-US" sz="5400" dirty="0"/>
              <a:t>榮耀的聖靈 充滿我</a:t>
            </a:r>
            <a:r>
              <a:rPr lang="zh-TW" altLang="en-US" sz="5400" dirty="0"/>
              <a:t>心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/>
              <a:t>時刻</a:t>
            </a:r>
            <a:r>
              <a:rPr lang="zh-TW" altLang="en-US" sz="5400" dirty="0"/>
              <a:t>仰望主 儆醒等候</a:t>
            </a:r>
          </a:p>
          <a:p>
            <a:pPr algn="ctr">
              <a:buNone/>
            </a:pPr>
            <a:r>
              <a:rPr lang="zh-TW" altLang="en-US" sz="5400" dirty="0"/>
              <a:t>不住的祈禱 到主再臨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有福的確據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這是我信息 或講或唱</a:t>
            </a:r>
          </a:p>
          <a:p>
            <a:pPr algn="ctr">
              <a:buNone/>
            </a:pPr>
            <a:r>
              <a:rPr lang="zh-TW" altLang="en-US" sz="5400" dirty="0"/>
              <a:t>讚美我救主心裡快</a:t>
            </a:r>
            <a:r>
              <a:rPr lang="zh-TW" altLang="en-US" sz="5400" dirty="0"/>
              <a:t>暢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/>
              <a:t>常</a:t>
            </a:r>
            <a:r>
              <a:rPr lang="zh-TW" altLang="en-US" sz="5400" dirty="0"/>
              <a:t>談主慈愛並頌主恩</a:t>
            </a:r>
          </a:p>
          <a:p>
            <a:pPr algn="ctr">
              <a:buNone/>
            </a:pPr>
            <a:r>
              <a:rPr lang="zh-TW" altLang="en-US" sz="5400" dirty="0"/>
              <a:t>讚美我救主 晝夜不分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1</TotalTime>
  <Words>246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宋体</vt:lpstr>
      <vt:lpstr>Arial</vt:lpstr>
      <vt:lpstr>佈景主題4</vt:lpstr>
      <vt:lpstr>有福的確據</vt:lpstr>
      <vt:lpstr>有福的確據</vt:lpstr>
      <vt:lpstr>有福的確據</vt:lpstr>
      <vt:lpstr>有福的確據</vt:lpstr>
      <vt:lpstr>有福的確據</vt:lpstr>
      <vt:lpstr>有福的確據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有福的確據</dc:title>
  <dc:creator>大唐</dc:creator>
  <cp:lastModifiedBy>Windows User</cp:lastModifiedBy>
  <cp:revision>2</cp:revision>
  <dcterms:created xsi:type="dcterms:W3CDTF">2015-06-07T01:09:58Z</dcterms:created>
  <dcterms:modified xsi:type="dcterms:W3CDTF">2020-02-08T07:55:07Z</dcterms:modified>
</cp:coreProperties>
</file>