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7880-5CE5-494A-B90A-3AAA4EE77FE9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A9D3-314D-4F7A-9E39-D8E962CFB7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7880-5CE5-494A-B90A-3AAA4EE77FE9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A9D3-314D-4F7A-9E39-D8E962CFB7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7880-5CE5-494A-B90A-3AAA4EE77FE9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A9D3-314D-4F7A-9E39-D8E962CFB7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7880-5CE5-494A-B90A-3AAA4EE77FE9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A9D3-314D-4F7A-9E39-D8E962CFB7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7880-5CE5-494A-B90A-3AAA4EE77FE9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A9D3-314D-4F7A-9E39-D8E962CFB7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7880-5CE5-494A-B90A-3AAA4EE77FE9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A9D3-314D-4F7A-9E39-D8E962CFB7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7880-5CE5-494A-B90A-3AAA4EE77FE9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A9D3-314D-4F7A-9E39-D8E962CFB7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7880-5CE5-494A-B90A-3AAA4EE77FE9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A9D3-314D-4F7A-9E39-D8E962CFB7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7880-5CE5-494A-B90A-3AAA4EE77FE9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A9D3-314D-4F7A-9E39-D8E962CFB7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7880-5CE5-494A-B90A-3AAA4EE77FE9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A9D3-314D-4F7A-9E39-D8E962CFB7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7880-5CE5-494A-B90A-3AAA4EE77FE9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A9D3-314D-4F7A-9E39-D8E962CFB7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77880-5CE5-494A-B90A-3AAA4EE77FE9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2A9D3-314D-4F7A-9E39-D8E962CFB7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賜福與你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願主的恩惠慈愛與你同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主的靈時時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圍繞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恩典降下  賜福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喜樂天天充滿你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賜福與你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賜福與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  賜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福與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平安喜樂天天充滿你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賜福與你  賜福與你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安喜樂天天充滿你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78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佈景主題1</vt:lpstr>
      <vt:lpstr>賜福與你</vt:lpstr>
      <vt:lpstr>賜福與你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賜福與你</dc:title>
  <dc:creator>大唐</dc:creator>
  <cp:lastModifiedBy>Windows User</cp:lastModifiedBy>
  <cp:revision>3</cp:revision>
  <dcterms:created xsi:type="dcterms:W3CDTF">2018-02-15T13:15:42Z</dcterms:created>
  <dcterms:modified xsi:type="dcterms:W3CDTF">2020-02-21T11:25:22Z</dcterms:modified>
</cp:coreProperties>
</file>