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76B9-0AE0-458E-BB74-E8F33A88EC4D}" type="datetimeFigureOut">
              <a:rPr lang="vi-VN" smtClean="0"/>
              <a:t>22/02/2020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2E03-6B20-40D7-BDD5-B3395E76643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0351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76B9-0AE0-458E-BB74-E8F33A88EC4D}" type="datetimeFigureOut">
              <a:rPr lang="vi-VN" smtClean="0"/>
              <a:t>22/02/2020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2E03-6B20-40D7-BDD5-B3395E76643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167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76B9-0AE0-458E-BB74-E8F33A88EC4D}" type="datetimeFigureOut">
              <a:rPr lang="vi-VN" smtClean="0"/>
              <a:t>22/02/2020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2E03-6B20-40D7-BDD5-B3395E76643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890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76B9-0AE0-458E-BB74-E8F33A88EC4D}" type="datetimeFigureOut">
              <a:rPr lang="vi-VN" smtClean="0"/>
              <a:t>22/02/2020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2E03-6B20-40D7-BDD5-B3395E76643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8863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76B9-0AE0-458E-BB74-E8F33A88EC4D}" type="datetimeFigureOut">
              <a:rPr lang="vi-VN" smtClean="0"/>
              <a:t>22/02/2020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2E03-6B20-40D7-BDD5-B3395E76643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517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76B9-0AE0-458E-BB74-E8F33A88EC4D}" type="datetimeFigureOut">
              <a:rPr lang="vi-VN" smtClean="0"/>
              <a:t>22/02/2020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2E03-6B20-40D7-BDD5-B3395E76643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680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76B9-0AE0-458E-BB74-E8F33A88EC4D}" type="datetimeFigureOut">
              <a:rPr lang="vi-VN" smtClean="0"/>
              <a:t>22/02/2020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2E03-6B20-40D7-BDD5-B3395E76643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185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76B9-0AE0-458E-BB74-E8F33A88EC4D}" type="datetimeFigureOut">
              <a:rPr lang="vi-VN" smtClean="0"/>
              <a:t>22/02/2020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2E03-6B20-40D7-BDD5-B3395E76643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740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76B9-0AE0-458E-BB74-E8F33A88EC4D}" type="datetimeFigureOut">
              <a:rPr lang="vi-VN" smtClean="0"/>
              <a:t>22/02/2020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2E03-6B20-40D7-BDD5-B3395E76643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385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76B9-0AE0-458E-BB74-E8F33A88EC4D}" type="datetimeFigureOut">
              <a:rPr lang="vi-VN" smtClean="0"/>
              <a:t>22/02/2020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2E03-6B20-40D7-BDD5-B3395E76643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878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76B9-0AE0-458E-BB74-E8F33A88EC4D}" type="datetimeFigureOut">
              <a:rPr lang="vi-VN" smtClean="0"/>
              <a:t>22/02/2020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2E03-6B20-40D7-BDD5-B3395E76643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884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76B9-0AE0-458E-BB74-E8F33A88EC4D}" type="datetimeFigureOut">
              <a:rPr lang="vi-VN" smtClean="0"/>
              <a:t>22/02/2020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E2E03-6B20-40D7-BDD5-B3395E76643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9278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Sing Hallelujah</a:t>
            </a:r>
            <a:endParaRPr lang="vi-V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Sing </a:t>
            </a:r>
            <a:r>
              <a:rPr lang="en-US" sz="4800" b="1" dirty="0" smtClean="0"/>
              <a:t>Hallelujah to the Lord</a:t>
            </a:r>
          </a:p>
          <a:p>
            <a:pPr marL="0" indent="0" algn="ctr">
              <a:buNone/>
            </a:pPr>
            <a:r>
              <a:rPr lang="en-US" sz="4800" b="1" dirty="0"/>
              <a:t>Sing Hallelujah to the Lord</a:t>
            </a:r>
          </a:p>
          <a:p>
            <a:pPr marL="0" indent="0" algn="ctr">
              <a:buNone/>
            </a:pPr>
            <a:r>
              <a:rPr lang="en-US" sz="4800" b="1" dirty="0" smtClean="0"/>
              <a:t>Sing</a:t>
            </a:r>
            <a:r>
              <a:rPr lang="en-US" sz="4800" b="1" dirty="0"/>
              <a:t> </a:t>
            </a:r>
            <a:r>
              <a:rPr lang="en-US" sz="4800" b="1" dirty="0" smtClean="0"/>
              <a:t>Hallelujah </a:t>
            </a:r>
            <a:r>
              <a:rPr lang="en-US" sz="4800" b="1" dirty="0" err="1" smtClean="0"/>
              <a:t>Hallelujah</a:t>
            </a:r>
            <a:r>
              <a:rPr lang="en-US" sz="4800" b="1" dirty="0" smtClean="0"/>
              <a:t> to the Lord</a:t>
            </a:r>
          </a:p>
          <a:p>
            <a:pPr marL="0" indent="0" algn="ctr">
              <a:buNone/>
            </a:pPr>
            <a:r>
              <a:rPr lang="en-US" sz="4800" b="1" dirty="0" smtClean="0"/>
              <a:t>Sing Hallelujah sing Hallelujah</a:t>
            </a:r>
          </a:p>
          <a:p>
            <a:pPr marL="0" indent="0" algn="ctr">
              <a:buNone/>
            </a:pPr>
            <a:r>
              <a:rPr lang="en-US" sz="4800" b="1" dirty="0"/>
              <a:t>Sing Hallelujah to the Lord</a:t>
            </a:r>
            <a:endParaRPr lang="vi-VN" sz="4800" b="1" dirty="0"/>
          </a:p>
        </p:txBody>
      </p:sp>
    </p:spTree>
    <p:extLst>
      <p:ext uri="{BB962C8B-B14F-4D97-AF65-F5344CB8AC3E}">
        <p14:creationId xmlns:p14="http://schemas.microsoft.com/office/powerpoint/2010/main" val="121811486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Times New Roman</vt:lpstr>
      <vt:lpstr>Theme1</vt:lpstr>
      <vt:lpstr>Sing Hallelujah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 Hallelujah</dc:title>
  <dc:creator>Windows User</dc:creator>
  <cp:lastModifiedBy>Windows User</cp:lastModifiedBy>
  <cp:revision>2</cp:revision>
  <dcterms:created xsi:type="dcterms:W3CDTF">2020-02-22T14:54:05Z</dcterms:created>
  <dcterms:modified xsi:type="dcterms:W3CDTF">2020-02-22T14:57:34Z</dcterms:modified>
</cp:coreProperties>
</file>