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2019/2/23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2019/2/23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2019/2/23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2019/2/23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2019/2/23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2019/2/23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2019/2/23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2019/2/23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2019/2/23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2019/2/23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2019/2/23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DCF8F-CEEE-4BB3-8735-66DB5F7EC32D}" type="datetimeFigureOut">
              <a:rPr lang="zh-TW" altLang="en-US" smtClean="0"/>
              <a:pPr/>
              <a:t>2019/2/23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凡事都有神的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美意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我以喜樂的心 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來面對我的環境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我以平安的心 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來應對我的處境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凡事都有神的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美意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因為凡事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都有神的美意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要讚美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堅持到底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凡事都有神的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美意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我以盼望的心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來面對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的失望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以積極的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心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來戰勝我的沮喪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凡事都有神的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美意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因為凡事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都有神的美意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我要感恩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稱謝到底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82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凡事都有神的美意</vt:lpstr>
      <vt:lpstr>凡事都有神的美意</vt:lpstr>
      <vt:lpstr>凡事都有神的美意</vt:lpstr>
      <vt:lpstr>凡事都有神的美意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凡事都有神的美意</dc:title>
  <dc:creator>大唐</dc:creator>
  <cp:lastModifiedBy>DaTang</cp:lastModifiedBy>
  <cp:revision>3</cp:revision>
  <dcterms:created xsi:type="dcterms:W3CDTF">2017-12-05T12:22:43Z</dcterms:created>
  <dcterms:modified xsi:type="dcterms:W3CDTF">2019-02-23T02:44:38Z</dcterms:modified>
</cp:coreProperties>
</file>