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B3F1-EFF9-4805-913D-1ECEA9EAAFAF}" type="datetimeFigureOut">
              <a:rPr lang="zh-TW" altLang="en-US" smtClean="0"/>
              <a:t>2019/2/23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7A9CF-E8C8-4435-9BD5-6419511246D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金錢不是萬能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金錢不是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萬能  不是萬能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可別依靠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難買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  難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可別羨慕財富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06" y="5187277"/>
            <a:ext cx="8929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vạn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đừng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mua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đừng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ngưỡng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nó</a:t>
            </a:r>
            <a:endParaRPr lang="zh-TW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82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金錢不是萬能</a:t>
            </a:r>
            <a:endParaRPr 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靠神真富足  靠神才有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祂是天上的父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神真富足  靠神才有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出路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靠祂真正有福</a:t>
            </a:r>
            <a:endParaRPr 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06" y="5187277"/>
            <a:ext cx="8929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endParaRPr lang="en-US" altLang="zh-TW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Cha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Thượng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cậy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Ngài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altLang="zh-TW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phước</a:t>
            </a:r>
            <a:endParaRPr lang="zh-TW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21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105</Words>
  <Application>Microsoft Office PowerPoint</Application>
  <PresentationFormat>如螢幕大小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金錢不是萬能</vt:lpstr>
      <vt:lpstr>金錢不是萬能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金錢不是萬能</dc:title>
  <dc:creator>DaTang</dc:creator>
  <cp:lastModifiedBy>DaTang</cp:lastModifiedBy>
  <cp:revision>1</cp:revision>
  <dcterms:created xsi:type="dcterms:W3CDTF">2019-02-23T03:14:46Z</dcterms:created>
  <dcterms:modified xsi:type="dcterms:W3CDTF">2019-02-23T03:15:08Z</dcterms:modified>
</cp:coreProperties>
</file>