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94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0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2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73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0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78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1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83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7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2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96EB-6451-4EDC-A040-02D0C6C371F4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13AF-75B5-4D0E-9CBD-D5C1950A9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69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督今復活</a:t>
            </a:r>
          </a:p>
        </p:txBody>
      </p:sp>
    </p:spTree>
    <p:extLst>
      <p:ext uri="{BB962C8B-B14F-4D97-AF65-F5344CB8AC3E}">
        <p14:creationId xmlns:p14="http://schemas.microsoft.com/office/powerpoint/2010/main" val="32042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基督耶穌今復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使世人同歡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9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快樂凱歌高聲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天大地同聲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8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榮耀君王今復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亡權勢今何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9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我主捨命救世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園大門主已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8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救贖大工已完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爭完畢主得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5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死亡不能拘禁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日天上主為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我們與祂同復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心跟隨尊榮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同復活同升天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美父、子與聖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21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206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基督今復活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基督今復活</dc:title>
  <dc:creator>Windows User</dc:creator>
  <cp:lastModifiedBy>Windows User</cp:lastModifiedBy>
  <cp:revision>1</cp:revision>
  <dcterms:created xsi:type="dcterms:W3CDTF">2021-04-03T04:11:55Z</dcterms:created>
  <dcterms:modified xsi:type="dcterms:W3CDTF">2021-04-03T04:16:49Z</dcterms:modified>
</cp:coreProperties>
</file>