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我側耳傾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歌  萬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物響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1775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樹木花草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藍天    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15000" y="29527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2361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小鳥歡唱啼鳴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31655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祂愛充滿世間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風吹草動  將祂表現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161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求主叫我不忘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21736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上帝是王  宇宙歡唱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374540908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11</TotalTime>
  <Words>151</Words>
  <Application>Microsoft Office PowerPoint</Application>
  <PresentationFormat>如螢幕大小 (16:9)</PresentationFormat>
  <Paragraphs>37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Church Theme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Admin</cp:lastModifiedBy>
  <cp:revision>5</cp:revision>
  <dcterms:created xsi:type="dcterms:W3CDTF">2019-10-10T03:53:26Z</dcterms:created>
  <dcterms:modified xsi:type="dcterms:W3CDTF">2020-10-04T00:48:00Z</dcterms:modified>
</cp:coreProperties>
</file>