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600" y="10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6047" y="1761546"/>
            <a:ext cx="8568531" cy="121549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2094" y="3213311"/>
            <a:ext cx="7056438" cy="14491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08453" y="227085"/>
            <a:ext cx="2268141" cy="48383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4031" y="227085"/>
            <a:ext cx="6636411" cy="48383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300" y="3643854"/>
            <a:ext cx="8568531" cy="11262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300" y="2403422"/>
            <a:ext cx="8568531" cy="124043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4031" y="1323129"/>
            <a:ext cx="4452276" cy="37423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24318" y="1323129"/>
            <a:ext cx="4452276" cy="37423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031" y="1269311"/>
            <a:ext cx="4454027" cy="528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031" y="1798299"/>
            <a:ext cx="4454027" cy="32671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0818" y="1269311"/>
            <a:ext cx="4455776" cy="5289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0818" y="1798299"/>
            <a:ext cx="4455776" cy="32671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032" y="225772"/>
            <a:ext cx="3316456" cy="9608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1245" y="225772"/>
            <a:ext cx="5635349" cy="4839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032" y="1186616"/>
            <a:ext cx="3316456" cy="38788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5873" y="3969385"/>
            <a:ext cx="6048375" cy="468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5873" y="506674"/>
            <a:ext cx="6048375" cy="340233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5873" y="4437993"/>
            <a:ext cx="6048375" cy="6655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04031" y="227085"/>
            <a:ext cx="9072563" cy="945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031" y="1323129"/>
            <a:ext cx="9072563" cy="3742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04031" y="5255760"/>
            <a:ext cx="2352146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b="0" strike="noStrike" spc="-1" smtClean="0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444214" y="5255760"/>
            <a:ext cx="3192198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 smtClean="0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224448" y="5255760"/>
            <a:ext cx="2352146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0A39492-DB94-4116-AA78-76AA7028C41C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82880"/>
            <a:ext cx="10080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strike="noStrike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r>
              <a:rPr dirty="0"/>
              <a:t/>
            </a:r>
            <a:br>
              <a:rPr dirty="0"/>
            </a:br>
            <a:r>
              <a:rPr lang="en-US" sz="3200" b="1" strike="noStrike" spc="-1" dirty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NGÀI LÀ MUÔN NHU CẦU CON</a:t>
            </a:r>
            <a:endParaRPr lang="en-US" sz="4000" b="1" strike="noStrike" spc="-1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0" y="1449000"/>
            <a:ext cx="10080000" cy="223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800" b="1" strike="noStrike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你是我倚靠的力量</a:t>
            </a:r>
            <a:endParaRPr lang="en-US" sz="4800" b="0" strike="noStrike" spc="-1" dirty="0">
              <a:latin typeface="Arial"/>
            </a:endParaRPr>
          </a:p>
          <a:p>
            <a:pPr algn="ctr"/>
            <a:r>
              <a:rPr lang="en-US" sz="4800" b="1" strike="noStrike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你是我尋求的寶藏</a:t>
            </a:r>
            <a:endParaRPr lang="en-US" sz="4800" b="0" strike="noStrike" spc="-1" dirty="0">
              <a:latin typeface="Arial"/>
            </a:endParaRPr>
          </a:p>
          <a:p>
            <a:pPr algn="ctr"/>
            <a:r>
              <a:rPr lang="en-US" sz="4800" b="1" strike="noStrike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-21600" y="3657600"/>
            <a:ext cx="10080000" cy="201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2800" b="1" strike="noStrike" spc="-1" dirty="0">
                <a:solidFill>
                  <a:srgbClr val="66003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trike="noStrike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trike="noStrike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sức</a:t>
            </a:r>
            <a:r>
              <a:rPr lang="en-US" sz="3200" b="1" strike="noStrike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thiêng</a:t>
            </a:r>
            <a:r>
              <a:rPr lang="en-US" sz="3200" b="1" strike="noStrike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3200" b="1" strike="noStrike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3200" b="1" strike="noStrike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nương</a:t>
            </a:r>
            <a:endParaRPr lang="en-US" sz="3200" b="1" strike="noStrike" spc="-1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strike="noStrike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trike="noStrike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trike="noStrike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báu</a:t>
            </a:r>
            <a:r>
              <a:rPr lang="en-US" sz="3200" b="1" strike="noStrike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3200" b="1" strike="noStrike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3200" b="1" strike="noStrike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3200" b="1" strike="noStrike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endParaRPr lang="en-US" sz="3200" b="1" strike="noStrike" spc="-1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strike="noStrike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trike="noStrike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trike="noStrike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muôn</a:t>
            </a:r>
            <a:r>
              <a:rPr lang="en-US" sz="3200" b="1" strike="noStrike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3200" b="1" strike="noStrike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trike="noStrike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200" b="1" strike="noStrike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0" y="182880"/>
            <a:ext cx="10080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r>
              <a:rPr dirty="0"/>
              <a:t/>
            </a:r>
            <a:br>
              <a:rPr dirty="0"/>
            </a:b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NGÀI LÀ MUÔN NHU CẦU CON</a:t>
            </a:r>
          </a:p>
        </p:txBody>
      </p:sp>
      <p:sp>
        <p:nvSpPr>
          <p:cNvPr id="45" name="TextShape 2"/>
          <p:cNvSpPr txBox="1"/>
          <p:nvPr/>
        </p:nvSpPr>
        <p:spPr>
          <a:xfrm>
            <a:off x="0" y="1311840"/>
            <a:ext cx="10080000" cy="250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你好比珍貴的珠寶</a:t>
            </a:r>
            <a:endParaRPr lang="en-US" sz="4400" b="0" strike="noStrike" spc="-1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我怎能放棄你不要</a:t>
            </a:r>
            <a:endParaRPr lang="en-US" sz="4400" b="0" strike="noStrike" spc="-1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-21600" y="3657600"/>
            <a:ext cx="10080000" cy="201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mến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châu</a:t>
            </a:r>
            <a:endParaRPr lang="en-US" sz="3200" b="1" spc="-1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tội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endParaRPr lang="en-US" sz="3200" b="1" spc="-1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muôn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182880"/>
            <a:ext cx="10080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r>
              <a:rPr dirty="0"/>
              <a:t/>
            </a:r>
            <a:br>
              <a:rPr dirty="0"/>
            </a:b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NGÀI LÀ MUÔN NHU CẦU CON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0" y="1604520"/>
            <a:ext cx="10080000" cy="192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耶穌  神羔羊  配得大讚美</a:t>
            </a:r>
            <a:endParaRPr lang="en-US" sz="4400" b="0" strike="noStrike" spc="-1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耶穌  神羔羊  配得大讚美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-21600" y="3657600"/>
            <a:ext cx="10080000" cy="201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74320" indent="-273960" algn="ctr"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Giê-xu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đẹp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endParaRPr lang="en-US" sz="3200" b="1" spc="-1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3960" algn="ctr"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Giê-xu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Quí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báu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endParaRPr lang="en-US" sz="3200" b="1" spc="-1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0" y="182880"/>
            <a:ext cx="10080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r>
              <a:rPr dirty="0"/>
              <a:t/>
            </a:r>
            <a:br>
              <a:rPr dirty="0"/>
            </a:b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NGÀI LÀ MUÔN NHU CẦU CON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0" y="1311840"/>
            <a:ext cx="10080000" cy="250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擔當我罪債和羞辱</a:t>
            </a:r>
            <a:endParaRPr lang="en-US" sz="4400" b="0" strike="noStrike" spc="-1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死裡復活我蒙救贖</a:t>
            </a:r>
            <a:endParaRPr lang="en-US" sz="4400" b="0" strike="noStrike" spc="-1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-21600" y="3657600"/>
            <a:ext cx="10080000" cy="201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nhiêu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nhục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</a:p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muôn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endParaRPr lang="en-US" sz="3200" b="1" spc="-1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muôn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0" y="182880"/>
            <a:ext cx="10080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r>
              <a:rPr dirty="0"/>
              <a:t/>
            </a:r>
            <a:br>
              <a:rPr dirty="0"/>
            </a:b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NGÀI LÀ MUÔN NHU CẦU CON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0" y="1311840"/>
            <a:ext cx="10080000" cy="250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當我跌倒你扶持我</a:t>
            </a:r>
            <a:endParaRPr lang="en-US" sz="4400" b="0" strike="noStrike" spc="-1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當我乾渴你充滿我</a:t>
            </a:r>
            <a:endParaRPr lang="en-US" sz="4400" b="0" strike="noStrike" spc="-1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-21600" y="3657600"/>
            <a:ext cx="10080000" cy="201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74320" indent="-273960" algn="ctr"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vấp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</a:p>
          <a:p>
            <a:pPr marL="274320" indent="-273960" algn="ctr"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héo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tàn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khiến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tươi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cười</a:t>
            </a:r>
            <a:endParaRPr lang="en-US" sz="3200" b="1" spc="-1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3960" algn="ctr"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muôn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0" y="182880"/>
            <a:ext cx="10080000" cy="11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000" b="1" spc="-1" dirty="0" err="1">
                <a:solidFill>
                  <a:srgbClr val="000066"/>
                </a:solidFill>
                <a:latin typeface="微軟正黑體"/>
                <a:ea typeface="微軟正黑體"/>
              </a:rPr>
              <a:t>你是我的一切</a:t>
            </a:r>
            <a:r>
              <a:rPr dirty="0"/>
              <a:t/>
            </a:r>
            <a:br>
              <a:rPr dirty="0"/>
            </a:b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NGÀI LÀ MUÔN NHU CẦU CON</a:t>
            </a:r>
          </a:p>
        </p:txBody>
      </p:sp>
      <p:sp>
        <p:nvSpPr>
          <p:cNvPr id="57" name="TextShape 2"/>
          <p:cNvSpPr txBox="1"/>
          <p:nvPr/>
        </p:nvSpPr>
        <p:spPr>
          <a:xfrm>
            <a:off x="0" y="1604520"/>
            <a:ext cx="10080000" cy="192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耶穌  神羔羊  配得大讚美</a:t>
            </a:r>
            <a:endParaRPr lang="en-US" sz="4400" b="0" strike="noStrike" spc="-1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lang="en-US" sz="4400" b="1" strike="noStrike" spc="-1">
                <a:solidFill>
                  <a:srgbClr val="000066"/>
                </a:solidFill>
                <a:latin typeface="微軟正黑體"/>
                <a:ea typeface="微軟正黑體"/>
              </a:rPr>
              <a:t>耶穌  神羔羊  配得大讚美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-21600" y="3657600"/>
            <a:ext cx="10080000" cy="2011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Giê-xu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đẹp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endParaRPr lang="en-US" sz="3200" b="1" spc="-1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3960" algn="ctr">
              <a:lnSpc>
                <a:spcPct val="100000"/>
              </a:lnSpc>
              <a:spcBef>
                <a:spcPts val="720"/>
              </a:spcBef>
            </a:pP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Giê-xu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Quí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báu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200" b="1" spc="-1" dirty="0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1" dirty="0" err="1">
                <a:solidFill>
                  <a:srgbClr val="66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endParaRPr lang="en-US" sz="3200" b="1" spc="-1" dirty="0">
              <a:solidFill>
                <a:srgbClr val="66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14</TotalTime>
  <Words>155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微軟正黑體</vt:lpstr>
      <vt:lpstr>Microsoft YaHei</vt:lpstr>
      <vt:lpstr>新細明體</vt:lpstr>
      <vt:lpstr>Arial</vt:lpstr>
      <vt:lpstr>Calibri</vt:lpstr>
      <vt:lpstr>Times New Roman</vt:lpstr>
      <vt:lpstr>Church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Windows User</cp:lastModifiedBy>
  <cp:revision>4</cp:revision>
  <dcterms:created xsi:type="dcterms:W3CDTF">2019-09-13T13:23:24Z</dcterms:created>
  <dcterms:modified xsi:type="dcterms:W3CDTF">2019-11-16T06:19:56Z</dcterms:modified>
  <dc:language>en-US</dc:language>
</cp:coreProperties>
</file>