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54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D77D2-E44B-4CDA-8450-5F45A2DF05FB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如鹿切慕溪水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神啊  我的心切慕你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如鹿切慕溪水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惟有你是我心所愛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我渴慕來敬拜你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如鹿切慕溪水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你是我的力量盾牌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我靈單單降服於你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惟有你是我心所愛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我渴慕來敬拜你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如鹿切慕溪水</vt:lpstr>
      <vt:lpstr>如鹿切慕溪水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如鹿切慕溪水</dc:title>
  <dc:creator>Microsoft Windows</dc:creator>
  <cp:lastModifiedBy>Windows User</cp:lastModifiedBy>
  <cp:revision>4</cp:revision>
  <dcterms:created xsi:type="dcterms:W3CDTF">2013-01-20T11:55:21Z</dcterms:created>
  <dcterms:modified xsi:type="dcterms:W3CDTF">2019-11-16T06:49:25Z</dcterms:modified>
</cp:coreProperties>
</file>