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35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56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A62F-02E4-469E-A6EC-8E007EBD8C4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778" y="428605"/>
            <a:ext cx="10666761" cy="924475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我在這裡讚美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00175"/>
            <a:ext cx="12192000" cy="4929221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我在這裡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在任何地方都是要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哈里路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里路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里路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哈里路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里路亞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哈里路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59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Church Theme</vt:lpstr>
      <vt:lpstr>我在這裡讚美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我在這裡讚美</dc:title>
  <dc:creator>User</dc:creator>
  <cp:lastModifiedBy>Windows User</cp:lastModifiedBy>
  <cp:revision>3</cp:revision>
  <dcterms:created xsi:type="dcterms:W3CDTF">2017-04-04T14:07:26Z</dcterms:created>
  <dcterms:modified xsi:type="dcterms:W3CDTF">2019-11-16T04:07:39Z</dcterms:modified>
</cp:coreProperties>
</file>