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546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803C-10C5-434A-82B2-7377515F7584}" type="datetimeFigureOut">
              <a:rPr lang="zh-TW" altLang="en-US" smtClean="0"/>
              <a:pPr/>
              <a:t>2019/11/16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3142-7295-4C00-8A43-0FD6DE07EFD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803C-10C5-434A-82B2-7377515F7584}" type="datetimeFigureOut">
              <a:rPr lang="zh-TW" altLang="en-US" smtClean="0"/>
              <a:pPr/>
              <a:t>2019/11/16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3142-7295-4C00-8A43-0FD6DE07EFD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803C-10C5-434A-82B2-7377515F7584}" type="datetimeFigureOut">
              <a:rPr lang="zh-TW" altLang="en-US" smtClean="0"/>
              <a:pPr/>
              <a:t>2019/11/16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3142-7295-4C00-8A43-0FD6DE07EFD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803C-10C5-434A-82B2-7377515F7584}" type="datetimeFigureOut">
              <a:rPr lang="zh-TW" altLang="en-US" smtClean="0"/>
              <a:pPr/>
              <a:t>2019/11/16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3142-7295-4C00-8A43-0FD6DE07EFD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803C-10C5-434A-82B2-7377515F7584}" type="datetimeFigureOut">
              <a:rPr lang="zh-TW" altLang="en-US" smtClean="0"/>
              <a:pPr/>
              <a:t>2019/11/16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3142-7295-4C00-8A43-0FD6DE07EFD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803C-10C5-434A-82B2-7377515F7584}" type="datetimeFigureOut">
              <a:rPr lang="zh-TW" altLang="en-US" smtClean="0"/>
              <a:pPr/>
              <a:t>2019/11/16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3142-7295-4C00-8A43-0FD6DE07EFD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803C-10C5-434A-82B2-7377515F7584}" type="datetimeFigureOut">
              <a:rPr lang="zh-TW" altLang="en-US" smtClean="0"/>
              <a:pPr/>
              <a:t>2019/11/16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3142-7295-4C00-8A43-0FD6DE07EFD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803C-10C5-434A-82B2-7377515F7584}" type="datetimeFigureOut">
              <a:rPr lang="zh-TW" altLang="en-US" smtClean="0"/>
              <a:pPr/>
              <a:t>2019/11/16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3142-7295-4C00-8A43-0FD6DE07EFD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803C-10C5-434A-82B2-7377515F7584}" type="datetimeFigureOut">
              <a:rPr lang="zh-TW" altLang="en-US" smtClean="0"/>
              <a:pPr/>
              <a:t>2019/11/16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3142-7295-4C00-8A43-0FD6DE07EFD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803C-10C5-434A-82B2-7377515F7584}" type="datetimeFigureOut">
              <a:rPr lang="zh-TW" altLang="en-US" smtClean="0"/>
              <a:pPr/>
              <a:t>2019/11/16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3142-7295-4C00-8A43-0FD6DE07EFD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803C-10C5-434A-82B2-7377515F7584}" type="datetimeFigureOut">
              <a:rPr lang="zh-TW" altLang="en-US" smtClean="0"/>
              <a:pPr/>
              <a:t>2019/11/16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3142-7295-4C00-8A43-0FD6DE07EFD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8803C-10C5-434A-82B2-7377515F7584}" type="datetimeFigureOut">
              <a:rPr lang="zh-TW" altLang="en-US" smtClean="0"/>
              <a:pPr/>
              <a:t>2019/11/16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33142-7295-4C00-8A43-0FD6DE07EFD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2974" y="422177"/>
            <a:ext cx="10972800" cy="1143000"/>
          </a:xfrm>
        </p:spPr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滿有能力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盼望</a:t>
            </a:r>
            <a:r>
              <a:rPr lang="en-US" altLang="zh-TW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就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在耶穌基督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裡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你裡面滿有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平安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生命泉源</a:t>
            </a:r>
            <a:r>
              <a:rPr lang="en-US" altLang="zh-TW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就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在耶穌基督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裡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主在我裡面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活著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457201"/>
            <a:ext cx="10972800" cy="1143000"/>
          </a:xfrm>
        </p:spPr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滿有能力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我宣告在我裡面的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比世上一切更有能力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我不屬這世界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我高舉耶穌的名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457201"/>
            <a:ext cx="10972800" cy="1143000"/>
          </a:xfrm>
        </p:spPr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滿有能力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我宣告在我裡面有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活水湧流滿有能力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有耶穌在我裡面活著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我勇敢站立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457201"/>
            <a:ext cx="10972800" cy="1143000"/>
          </a:xfrm>
        </p:spPr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滿有能力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有主在我裡面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沒有懼怕能戰勝仇敵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有主在我裡面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沒有懼怕還得勝有餘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3</TotalTime>
  <Words>144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微軟正黑體</vt:lpstr>
      <vt:lpstr>新細明體</vt:lpstr>
      <vt:lpstr>Arial</vt:lpstr>
      <vt:lpstr>Calibri</vt:lpstr>
      <vt:lpstr>佈景主題1</vt:lpstr>
      <vt:lpstr>滿有能力</vt:lpstr>
      <vt:lpstr>滿有能力</vt:lpstr>
      <vt:lpstr>滿有能力</vt:lpstr>
      <vt:lpstr>滿有能力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滿有能力</dc:title>
  <dc:creator>大唐</dc:creator>
  <cp:lastModifiedBy>Windows User</cp:lastModifiedBy>
  <cp:revision>3</cp:revision>
  <dcterms:created xsi:type="dcterms:W3CDTF">2017-10-03T12:22:24Z</dcterms:created>
  <dcterms:modified xsi:type="dcterms:W3CDTF">2019-11-16T04:02:36Z</dcterms:modified>
</cp:coreProperties>
</file>