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438F-81A9-4E5C-8552-3DDDB443ADB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0344-FD42-40C1-8E8A-699A4161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Vững</a:t>
            </a:r>
            <a:r>
              <a:rPr lang="en-US" b="1" dirty="0" smtClean="0"/>
              <a:t> 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 smtClean="0"/>
              <a:t>Xin </a:t>
            </a:r>
            <a:r>
              <a:rPr lang="en-US" sz="4500" b="1" dirty="0" err="1" smtClean="0"/>
              <a:t>giấu</a:t>
            </a:r>
            <a:r>
              <a:rPr lang="en-US" sz="4500" b="1" dirty="0" smtClean="0"/>
              <a:t> con </a:t>
            </a:r>
            <a:r>
              <a:rPr lang="en-US" sz="4500" b="1" dirty="0" err="1" smtClean="0"/>
              <a:t>nơi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cánh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tay</a:t>
            </a:r>
            <a:r>
              <a:rPr lang="en-US" sz="4500" b="1" dirty="0" smtClean="0"/>
              <a:t> Cha</a:t>
            </a:r>
          </a:p>
          <a:p>
            <a:pPr marL="0" indent="0" algn="ctr">
              <a:buNone/>
            </a:pPr>
            <a:r>
              <a:rPr lang="en-US" sz="4500" b="1" dirty="0" err="1" smtClean="0"/>
              <a:t>Che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phủ</a:t>
            </a:r>
            <a:r>
              <a:rPr lang="en-US" sz="4500" b="1" dirty="0" smtClean="0"/>
              <a:t> con </a:t>
            </a:r>
            <a:r>
              <a:rPr lang="en-US" sz="4500" b="1" dirty="0" err="1" smtClean="0"/>
              <a:t>nhờ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bóng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thiêng</a:t>
            </a:r>
            <a:r>
              <a:rPr lang="en-US" sz="4500" b="1" dirty="0" smtClean="0"/>
              <a:t> </a:t>
            </a:r>
          </a:p>
          <a:p>
            <a:pPr marL="0" indent="0" algn="ctr">
              <a:buNone/>
            </a:pPr>
            <a:r>
              <a:rPr lang="en-US" sz="4500" b="1" dirty="0" smtClean="0"/>
              <a:t>Cha </a:t>
            </a:r>
            <a:r>
              <a:rPr lang="en-US" sz="4500" b="1" dirty="0" err="1" smtClean="0"/>
              <a:t>quyền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năng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4012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Vững</a:t>
            </a:r>
            <a:r>
              <a:rPr lang="en-US" b="1" dirty="0" smtClean="0"/>
              <a:t> 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 err="1" smtClean="0"/>
              <a:t>Dù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giông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tố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khiếp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kinh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sóng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gió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vây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quanh</a:t>
            </a:r>
            <a:endParaRPr lang="en-US" sz="4500" b="1" dirty="0" smtClean="0"/>
          </a:p>
          <a:p>
            <a:pPr marL="0" indent="0" algn="ctr">
              <a:buNone/>
            </a:pPr>
            <a:r>
              <a:rPr lang="en-US" sz="4500" b="1" dirty="0" err="1" smtClean="0"/>
              <a:t>Nguyện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xin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Chúa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dắt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đưa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vượt</a:t>
            </a:r>
            <a:r>
              <a:rPr lang="en-US" sz="4500" b="1" dirty="0" smtClean="0"/>
              <a:t> qua </a:t>
            </a:r>
            <a:r>
              <a:rPr lang="en-US" sz="4500" b="1" dirty="0" err="1" smtClean="0"/>
              <a:t>bão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tố</a:t>
            </a:r>
            <a:endParaRPr lang="en-US" sz="4500" b="1" dirty="0" smtClean="0"/>
          </a:p>
          <a:p>
            <a:pPr marL="0" indent="0" algn="ctr">
              <a:buNone/>
            </a:pPr>
            <a:r>
              <a:rPr lang="en-US" sz="4500" b="1" dirty="0" err="1" smtClean="0"/>
              <a:t>Lạy</a:t>
            </a:r>
            <a:r>
              <a:rPr lang="en-US" sz="4500" b="1" dirty="0" smtClean="0"/>
              <a:t> Cha </a:t>
            </a:r>
            <a:r>
              <a:rPr lang="en-US" sz="4500" b="1" dirty="0" err="1" smtClean="0"/>
              <a:t>Thánh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hiển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vinh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Vua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trên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dương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gian</a:t>
            </a:r>
            <a:endParaRPr lang="en-US" sz="4500" b="1" dirty="0" smtClean="0"/>
          </a:p>
          <a:p>
            <a:pPr marL="0" indent="0" algn="ctr">
              <a:buNone/>
            </a:pPr>
            <a:r>
              <a:rPr lang="en-US" sz="4500" b="1" dirty="0" smtClean="0"/>
              <a:t>Con </a:t>
            </a:r>
            <a:r>
              <a:rPr lang="en-US" sz="4500" b="1" dirty="0" err="1" smtClean="0"/>
              <a:t>luôn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vững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lòng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vì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biết</a:t>
            </a:r>
            <a:r>
              <a:rPr lang="en-US" sz="4500" b="1" dirty="0" smtClean="0"/>
              <a:t> Cha </a:t>
            </a:r>
            <a:r>
              <a:rPr lang="en-US" sz="4500" b="1" dirty="0" err="1" smtClean="0"/>
              <a:t>bên</a:t>
            </a:r>
            <a:r>
              <a:rPr lang="en-US" sz="4500" b="1" dirty="0" smtClean="0"/>
              <a:t> con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06615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Vững</a:t>
            </a:r>
            <a:r>
              <a:rPr lang="en-US" b="1" dirty="0" smtClean="0"/>
              <a:t> 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 smtClean="0"/>
              <a:t>Con </a:t>
            </a:r>
            <a:r>
              <a:rPr lang="en-US" sz="4500" b="1" dirty="0" err="1" smtClean="0"/>
              <a:t>ước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nguyện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nương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náu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Giê-xu</a:t>
            </a:r>
            <a:endParaRPr lang="en-US" sz="4500" b="1" dirty="0" smtClean="0"/>
          </a:p>
          <a:p>
            <a:pPr marL="0" indent="0" algn="ctr">
              <a:buNone/>
            </a:pPr>
            <a:r>
              <a:rPr lang="en-US" sz="4500" b="1" dirty="0" err="1" smtClean="0"/>
              <a:t>Quyền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năng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Ngài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làm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vững</a:t>
            </a:r>
            <a:r>
              <a:rPr lang="en-US" sz="4500" b="1" dirty="0" smtClean="0"/>
              <a:t> tin </a:t>
            </a:r>
          </a:p>
          <a:p>
            <a:pPr marL="0" indent="0" algn="ctr">
              <a:buNone/>
            </a:pPr>
            <a:r>
              <a:rPr lang="en-US" sz="4500" b="1" dirty="0" smtClean="0"/>
              <a:t>con </a:t>
            </a:r>
            <a:r>
              <a:rPr lang="en-US" sz="4500" b="1" dirty="0" err="1" smtClean="0"/>
              <a:t>cậy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trông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402588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Vững</a:t>
            </a:r>
            <a:r>
              <a:rPr lang="en-US" b="1" dirty="0" smtClean="0"/>
              <a:t> 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 err="1" smtClean="0"/>
              <a:t>Dù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giông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tố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khiếp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kinh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sóng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gió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vây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quanh</a:t>
            </a:r>
            <a:endParaRPr lang="en-US" sz="4500" b="1" dirty="0" smtClean="0"/>
          </a:p>
          <a:p>
            <a:pPr marL="0" indent="0" algn="ctr">
              <a:buNone/>
            </a:pPr>
            <a:r>
              <a:rPr lang="en-US" sz="4500" b="1" dirty="0" err="1" smtClean="0"/>
              <a:t>Nguyện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xin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Chúa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dắt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đưa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vượt</a:t>
            </a:r>
            <a:r>
              <a:rPr lang="en-US" sz="4500" b="1" dirty="0" smtClean="0"/>
              <a:t> qua </a:t>
            </a:r>
            <a:r>
              <a:rPr lang="en-US" sz="4500" b="1" dirty="0" err="1" smtClean="0"/>
              <a:t>bão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tố</a:t>
            </a:r>
            <a:endParaRPr lang="en-US" sz="4500" b="1" dirty="0" smtClean="0"/>
          </a:p>
          <a:p>
            <a:pPr marL="0" indent="0" algn="ctr">
              <a:buNone/>
            </a:pPr>
            <a:r>
              <a:rPr lang="en-US" sz="4500" b="1" dirty="0" err="1" smtClean="0"/>
              <a:t>Lạy</a:t>
            </a:r>
            <a:r>
              <a:rPr lang="en-US" sz="4500" b="1" dirty="0" smtClean="0"/>
              <a:t> Cha </a:t>
            </a:r>
            <a:r>
              <a:rPr lang="en-US" sz="4500" b="1" dirty="0" err="1" smtClean="0"/>
              <a:t>Thánh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hiển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vinh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Vua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trên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dương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gian</a:t>
            </a:r>
            <a:endParaRPr lang="en-US" sz="4500" b="1" dirty="0" smtClean="0"/>
          </a:p>
          <a:p>
            <a:pPr marL="0" indent="0" algn="ctr">
              <a:buNone/>
            </a:pPr>
            <a:r>
              <a:rPr lang="en-US" sz="4500" b="1" dirty="0" smtClean="0"/>
              <a:t>Con </a:t>
            </a:r>
            <a:r>
              <a:rPr lang="en-US" sz="4500" b="1" dirty="0" err="1" smtClean="0"/>
              <a:t>luôn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vững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lòng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vì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biết</a:t>
            </a:r>
            <a:r>
              <a:rPr lang="en-US" sz="4500" b="1" dirty="0" smtClean="0"/>
              <a:t> Cha </a:t>
            </a:r>
            <a:r>
              <a:rPr lang="en-US" sz="4500" b="1" dirty="0" err="1" smtClean="0"/>
              <a:t>bên</a:t>
            </a:r>
            <a:r>
              <a:rPr lang="en-US" sz="4500" b="1" dirty="0" smtClean="0"/>
              <a:t> con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7397684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111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Calibri</vt:lpstr>
      <vt:lpstr>Church Theme</vt:lpstr>
      <vt:lpstr>Vững an</vt:lpstr>
      <vt:lpstr>Vững an</vt:lpstr>
      <vt:lpstr>Vững an</vt:lpstr>
      <vt:lpstr>Vững 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Vững an</dc:title>
  <dc:creator>Windows User</dc:creator>
  <cp:lastModifiedBy>Windows User</cp:lastModifiedBy>
  <cp:revision>3</cp:revision>
  <dcterms:created xsi:type="dcterms:W3CDTF">2019-11-16T03:51:57Z</dcterms:created>
  <dcterms:modified xsi:type="dcterms:W3CDTF">2019-11-16T03:56:05Z</dcterms:modified>
</cp:coreProperties>
</file>