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10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DC8B0-617F-4E4B-B385-90648234063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你的愛長闊高深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你的愛長闊高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深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的信實永不改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變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平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安喜樂常與我同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應許我得安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慰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524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你的愛長闊高深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哈利路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亞  哈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利路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亞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敬畏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  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等候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哈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利路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亞  哈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利路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亞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主  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讚美你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719695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</TotalTime>
  <Words>76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Church Theme</vt:lpstr>
      <vt:lpstr>你的愛長闊高深</vt:lpstr>
      <vt:lpstr>你的愛長闊高深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你的愛長闊高深</dc:title>
  <dc:creator>Windows User</dc:creator>
  <cp:lastModifiedBy>Windows User</cp:lastModifiedBy>
  <cp:revision>1</cp:revision>
  <dcterms:created xsi:type="dcterms:W3CDTF">2019-08-23T17:11:07Z</dcterms:created>
  <dcterms:modified xsi:type="dcterms:W3CDTF">2019-08-23T17:12:39Z</dcterms:modified>
</cp:coreProperties>
</file>