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53C8-B557-4CA2-A3B5-AD3905D8DFA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恆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空就是空  虛就是虛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空虛揭開人生夢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夢似真  真亦夢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倒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一場空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恆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的生命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生就是空  死就是虛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生死帶來人生夢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來也匆  去也匆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問生命為何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恆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的生命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系生命于永恆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這才是真意義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在基督裡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面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是新的人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一切都改變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恆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的生命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生不是空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死不是虛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不是一場空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只要信靠主耶穌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他必賜永生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</TotalTime>
  <Words>125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永恆的生命</vt:lpstr>
      <vt:lpstr>永恆的生命</vt:lpstr>
      <vt:lpstr>永恆的生命</vt:lpstr>
      <vt:lpstr>永恆的生命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永恒的生命</dc:title>
  <dc:creator>DAIDUONG</dc:creator>
  <cp:lastModifiedBy>Windows User</cp:lastModifiedBy>
  <cp:revision>2</cp:revision>
  <dcterms:created xsi:type="dcterms:W3CDTF">2013-04-06T12:52:54Z</dcterms:created>
  <dcterms:modified xsi:type="dcterms:W3CDTF">2019-08-23T17:09:05Z</dcterms:modified>
</cp:coreProperties>
</file>