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045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254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44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79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01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014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775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464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547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537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951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F4EA-FDE5-435E-8A1E-25DDAF02DAB9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EA25-EE5E-4792-994A-66E4CDE8F16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2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天上的家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在天上我有個美麗的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親愛家人和愛我的天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愛的耶穌已為我預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上的家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67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天上的家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將來有一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要回到天上美麗的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 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要哭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泣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穌在我身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旁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只要相信祂  將來在天上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我們要一起唱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哈利路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83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天上的家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在天上我有個美麗的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我的朋友和愛我的耶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金的街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  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沒有悲傷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874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天上的家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將來有一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要回到天上美麗的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 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要哭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泣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穌在我身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旁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只要相信祂  將來在天上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我們要一起唱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哈利路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89039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194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天上的家</vt:lpstr>
      <vt:lpstr>天上的家</vt:lpstr>
      <vt:lpstr>天上的家</vt:lpstr>
      <vt:lpstr>天上的家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天上的家</dc:title>
  <dc:creator>Windows User</dc:creator>
  <cp:lastModifiedBy>Windows User</cp:lastModifiedBy>
  <cp:revision>1</cp:revision>
  <dcterms:created xsi:type="dcterms:W3CDTF">2020-08-20T18:50:14Z</dcterms:created>
  <dcterms:modified xsi:type="dcterms:W3CDTF">2020-08-20T18:53:51Z</dcterms:modified>
</cp:coreProperties>
</file>