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4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2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9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10D4-71CF-4D34-82D9-09C2E9014CD6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福的確據</a:t>
            </a:r>
          </a:p>
        </p:txBody>
      </p:sp>
    </p:spTree>
    <p:extLst>
      <p:ext uri="{BB962C8B-B14F-4D97-AF65-F5344CB8AC3E}">
        <p14:creationId xmlns:p14="http://schemas.microsoft.com/office/powerpoint/2010/main" val="38156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完全獻與主  萬事安寧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榮耀的聖靈  充滿我心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時刻仰望主  儆醒等候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不住的祈禱  到主再臨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3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3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有福的確據  耶穌屬我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何等的榮耀   向我顯明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被救主贖回  為神後嗣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罪全得洗淨  聖靈再生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03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完全順服主  滿心歡喜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天堂的榮耀  顯在心裡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彷彿有天使  由天降臨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報明主慈愛  並主愛憐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38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</a:t>
            </a:r>
            <a:r>
              <a:rPr lang="en-US" sz="7200" b="1" dirty="0">
                <a:solidFill>
                  <a:srgbClr val="660033"/>
                </a:solidFill>
              </a:rPr>
              <a:t>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這是我信息  或講或唱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讚美我救主心裡快暢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8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常談主慈愛並頌主恩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讚美我救主  晝夜不分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0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232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103 有福的確據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5</cp:revision>
  <dcterms:created xsi:type="dcterms:W3CDTF">2015-06-07T01:09:58Z</dcterms:created>
  <dcterms:modified xsi:type="dcterms:W3CDTF">2020-11-20T08:05:27Z</dcterms:modified>
</cp:coreProperties>
</file>