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A425-1411-4172-B295-DB9F373D223C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D2F8-7D18-4EB1-9334-74C00C0C30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上感恩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03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獻上感恩的心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歸給至聖全能神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因他賜下獨生子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主耶穌基督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1851" y="5253204"/>
            <a:ext cx="268829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×</a:t>
            </a:r>
            <a:r>
              <a:rPr 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58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vi-VN" sz="5867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如今軟弱者已得剛強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貧窮者已成富足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9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都因為主已成就了大事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1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如今軟弱者已得剛強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貧窮者已成富足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78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都因為主已成就了大事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8075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獻上感恩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獻上感恩</dc:title>
  <dc:creator>Microsoft Windows</dc:creator>
  <cp:lastModifiedBy>Windows User</cp:lastModifiedBy>
  <cp:revision>4</cp:revision>
  <dcterms:created xsi:type="dcterms:W3CDTF">2012-12-23T03:31:40Z</dcterms:created>
  <dcterms:modified xsi:type="dcterms:W3CDTF">2020-11-20T08:00:06Z</dcterms:modified>
</cp:coreProperties>
</file>