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49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41B-1175-4900-AE4D-E6B982A07A3F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941B-1175-4900-AE4D-E6B982A07A3F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EEBE-8E22-4519-BEDF-6C17092CC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  <a:cs typeface="+mn-cs"/>
              </a:rPr>
              <a:t>主的愛</a:t>
            </a:r>
            <a:endParaRPr lang="en-US" sz="4000" b="1" dirty="0"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主的愛高過山深似海</a:t>
            </a:r>
            <a:endParaRPr lang="en-US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我要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喜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讚美祂</a:t>
            </a:r>
            <a:endParaRPr lang="en-US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主的愛高過山深似海</a:t>
            </a:r>
            <a:endParaRPr lang="en-US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我要跳舞讚美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祂</a:t>
            </a:r>
            <a:endParaRPr 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  <a:cs typeface="+mn-cs"/>
              </a:rPr>
              <a:t>主的愛</a:t>
            </a:r>
            <a:endParaRPr lang="en-US" sz="4000" b="1" dirty="0"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看不見 摸不著 測不透</a:t>
            </a:r>
            <a:endParaRPr lang="en-US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但我還是稱頌祂</a:t>
            </a:r>
            <a:endParaRPr lang="en-US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稱頌主的大慈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愛  到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永遠不改變</a:t>
            </a:r>
            <a:endParaRPr lang="en-US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稱頌主的大慈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永遠不改變</a:t>
            </a:r>
            <a:endParaRPr 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3</TotalTime>
  <Words>80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chongbai</vt:lpstr>
      <vt:lpstr>主的愛</vt:lpstr>
      <vt:lpstr>主的愛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主的愛</dc:title>
  <dc:creator>Admin</dc:creator>
  <cp:lastModifiedBy>Windows User</cp:lastModifiedBy>
  <cp:revision>5</cp:revision>
  <dcterms:created xsi:type="dcterms:W3CDTF">2013-02-28T12:49:49Z</dcterms:created>
  <dcterms:modified xsi:type="dcterms:W3CDTF">2019-09-21T14:20:58Z</dcterms:modified>
</cp:coreProperties>
</file>