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4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65F4-0254-40A2-88B3-76823A851626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 唯有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 渴慕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 獻給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 讚美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舉雙手 敬拜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深說 我愛你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 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 親近你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澆灌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 得滿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潔淨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滋潤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你愛來圍繞我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 我一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於你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57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充滿我</vt:lpstr>
      <vt:lpstr>充滿我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充滿我</dc:title>
  <dc:creator>User</dc:creator>
  <cp:lastModifiedBy>Windows User</cp:lastModifiedBy>
  <cp:revision>3</cp:revision>
  <dcterms:created xsi:type="dcterms:W3CDTF">2017-05-22T09:11:08Z</dcterms:created>
  <dcterms:modified xsi:type="dcterms:W3CDTF">2019-09-21T14:26:40Z</dcterms:modified>
</cp:coreProperties>
</file>