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12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76BC-19DD-415E-9649-E06FC9DEE66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煉淨我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煉淨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使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我更像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吸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引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使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我更愛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所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有夢想和驕傲都放在你腳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前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要完全順服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37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煉淨我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獻上生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命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完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全為你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用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放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下自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己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你得榮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隨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出你呼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召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神我只願為你活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5689952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3</TotalTime>
  <Words>76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chongbai</vt:lpstr>
      <vt:lpstr>煉淨我</vt:lpstr>
      <vt:lpstr>煉淨我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煉淨我</dc:title>
  <dc:creator>Windows User</dc:creator>
  <cp:lastModifiedBy>Windows User</cp:lastModifiedBy>
  <cp:revision>1</cp:revision>
  <dcterms:created xsi:type="dcterms:W3CDTF">2019-10-05T03:50:13Z</dcterms:created>
  <dcterms:modified xsi:type="dcterms:W3CDTF">2019-10-05T03:53:45Z</dcterms:modified>
</cp:coreProperties>
</file>