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56C6-E7D2-458B-8896-20BCCA86C4C9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我能用什麼報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答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  無法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取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地得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 無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止盡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在寶血和十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淨我的罪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治我傷悲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擦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乾我的眼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淚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挪去後悔  釋放我的纏累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淨我的罪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治我傷悲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生命將我贖回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我是天父永遠最愛寶貝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3</TotalTime>
  <Words>119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chongbai</vt:lpstr>
      <vt:lpstr>謝謝祢</vt:lpstr>
      <vt:lpstr>謝謝祢</vt:lpstr>
      <vt:lpstr>謝謝祢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謝謝你</dc:title>
  <dc:creator>User</dc:creator>
  <cp:lastModifiedBy>Windows User</cp:lastModifiedBy>
  <cp:revision>2</cp:revision>
  <dcterms:created xsi:type="dcterms:W3CDTF">2017-06-03T09:56:22Z</dcterms:created>
  <dcterms:modified xsi:type="dcterms:W3CDTF">2019-10-05T04:10:23Z</dcterms:modified>
</cp:coreProperties>
</file>