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-49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D771C-AFFE-47B3-886F-49CD4EBE8B05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願你崇高</a:t>
            </a: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895350"/>
            <a:ext cx="9144000" cy="42481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我要在萬民中稱謝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要在列邦中歌頌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12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的慈愛高及諸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的誠實上達穹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蒼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(x2)</a:t>
            </a:r>
            <a:endParaRPr lang="en-US" altLang="zh-TW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願你崇高</a:t>
            </a: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7719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你的慈愛高及諸天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你的誠實上達到穹蒼</a:t>
            </a: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62</TotalTime>
  <Words>78</Words>
  <Application>Microsoft Office PowerPoint</Application>
  <PresentationFormat>On-screen Show (16:9)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佈景主題1</vt:lpstr>
      <vt:lpstr>願你崇高</vt:lpstr>
      <vt:lpstr>願你崇高</vt:lpstr>
    </vt:vector>
  </TitlesOfParts>
  <Company>Version 5.1 build 2600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願你崇高</dc:title>
  <dc:creator>Microsoft Windows</dc:creator>
  <cp:lastModifiedBy>Windows User</cp:lastModifiedBy>
  <cp:revision>4</cp:revision>
  <dcterms:created xsi:type="dcterms:W3CDTF">2013-01-05T03:38:29Z</dcterms:created>
  <dcterms:modified xsi:type="dcterms:W3CDTF">2019-09-21T14:22:48Z</dcterms:modified>
</cp:coreProperties>
</file>