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0" r:id="rId8"/>
    <p:sldId id="265" r:id="rId9"/>
    <p:sldId id="266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" y="-10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73F3-6C38-4885-B6B6-FAC70369B588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榮耀歸於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真神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成就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大事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愛世人甚至賜下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獨生子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獻上祂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生命為人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贖罪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受害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永生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門已大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開   人人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進來 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 讚美主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地聆聽主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聲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　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 讚美主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民快樂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來藉聖子耶穌來到父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　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已成就大事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工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救主流寶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何等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全備救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真神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應許賜給凡信祂的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人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罪人中之罪魁若真心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相信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一信靠主就必得赦罪之恩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 讚美主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地聆聽主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聲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　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 讚美主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民快樂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來藉聖子耶穌來到父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　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已成就大事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工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父神啟示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真理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成就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大事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聖子耶穌我們歡欣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無比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將來見主面我們必更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驚訝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何等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奇妙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改變   更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純潔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無瑕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 讚美主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地聆聽主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聲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　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 讚美主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民快樂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來藉聖子耶穌來到父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　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已成就大事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工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171</Words>
  <Application>Microsoft Office PowerPoint</Application>
  <PresentationFormat>如螢幕大小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榮耀歸於真神</dc:title>
  <dc:creator>User</dc:creator>
  <cp:lastModifiedBy>DaTang</cp:lastModifiedBy>
  <cp:revision>2</cp:revision>
  <dcterms:created xsi:type="dcterms:W3CDTF">2017-06-06T13:16:15Z</dcterms:created>
  <dcterms:modified xsi:type="dcterms:W3CDTF">2019-05-05T00:34:21Z</dcterms:modified>
</cp:coreProperties>
</file>