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69A1E-DAA9-4275-BEE8-271897FFC734}" type="datetimeFigureOut">
              <a:rPr lang="zh-TW" altLang="en-US" smtClean="0"/>
              <a:pPr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3C93-6E62-43B1-AFB0-2BFA3EB88CE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快樂  快樂  我們崇拜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慈愛大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主宰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心靈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開啟在主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如同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花朵向日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愁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疑雲  罪惡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救主盡除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萬福之源  永樂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賜光明滿我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靈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環繞主座萬物同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天地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反映主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  星宿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繞主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不住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崇拜永頌揚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四野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森林  低谷高山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青翠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草原及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海洋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清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小鳥  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注流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泉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喚醒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我們同歡唱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給與  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喜赦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受祝頌永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施恩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是生活喜樂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源頭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人安息海般深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神是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父親  基督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兄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中生活皆主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求教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我們相愛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相親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享人生大歡欣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晨星引起偉大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世萬民都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響應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父慈愛統治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弟兄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友愛繫人群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快樂崇拜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一同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前進  歌唱不停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忠勇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爭戰勝利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軍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歡欣樂曲  導向光明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唱凱歌慶永生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174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快樂崇拜</vt:lpstr>
      <vt:lpstr>快樂崇拜</vt:lpstr>
      <vt:lpstr>快樂崇拜</vt:lpstr>
      <vt:lpstr>快樂崇拜</vt:lpstr>
      <vt:lpstr>快樂崇拜</vt:lpstr>
      <vt:lpstr>快樂崇拜</vt:lpstr>
      <vt:lpstr>快樂崇拜</vt:lpstr>
      <vt:lpstr>快樂崇拜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快樂崇拜</dc:title>
  <dc:creator>User</dc:creator>
  <cp:lastModifiedBy>DaTang</cp:lastModifiedBy>
  <cp:revision>2</cp:revision>
  <dcterms:created xsi:type="dcterms:W3CDTF">2017-06-03T09:09:18Z</dcterms:created>
  <dcterms:modified xsi:type="dcterms:W3CDTF">2019-05-05T00:29:10Z</dcterms:modified>
</cp:coreProperties>
</file>