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8C71-CBB8-4551-9034-340C41982414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059B-E965-453E-9438-4B34DCFE10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歸於至高神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歸於至高神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你至聖尊名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柄尊榮歸主我神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我們齊聲讚美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你至聖尊名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柄尊榮歸主我神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和撒那</vt:lpstr>
      <vt:lpstr>和撒那</vt:lpstr>
      <vt:lpstr>和撒那</vt:lpstr>
      <vt:lpstr>和撒那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Admin</dc:creator>
  <cp:lastModifiedBy>DaTang</cp:lastModifiedBy>
  <cp:revision>2</cp:revision>
  <dcterms:created xsi:type="dcterms:W3CDTF">2013-03-17T00:27:32Z</dcterms:created>
  <dcterms:modified xsi:type="dcterms:W3CDTF">2019-04-13T08:43:58Z</dcterms:modified>
</cp:coreProperties>
</file>