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525F-909A-4DDE-AED5-C1ADEDABA6E1}" type="datetimeFigureOut">
              <a:rPr lang="zh-TW" altLang="en-US" smtClean="0"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喔  十字架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十字架是我的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十字架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十字架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使我能面對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明天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喔十字架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喔  十字架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十字架使我得救贖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十字架使我得醫治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十字架使我不再蒙羞愧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喔十字架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喔  十字架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是你先愛了我 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在我愛你之前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你為我死在十架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  耶穌你好愛我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b="1" smtClean="0">
                <a:latin typeface="微軟正黑體" pitchFamily="34" charset="-120"/>
                <a:ea typeface="微軟正黑體" pitchFamily="34" charset="-120"/>
              </a:rPr>
              <a:t>喔  十字架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耶穌你愛我 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你真的好愛我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你好愛我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81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喔  十字架</vt:lpstr>
      <vt:lpstr>喔  十字架</vt:lpstr>
      <vt:lpstr>喔  十字架</vt:lpstr>
      <vt:lpstr>喔  十字架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喔十字架</dc:title>
  <dc:creator>DaTang</dc:creator>
  <cp:lastModifiedBy>DaTang</cp:lastModifiedBy>
  <cp:revision>2</cp:revision>
  <dcterms:created xsi:type="dcterms:W3CDTF">2019-04-28T00:55:37Z</dcterms:created>
  <dcterms:modified xsi:type="dcterms:W3CDTF">2019-04-28T00:59:22Z</dcterms:modified>
</cp:coreProperties>
</file>