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25A-991E-4DF1-8691-3294049894C5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B25A-991E-4DF1-8691-3294049894C5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05931-2613-42CC-ADFF-1148E20705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愛祢到底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卸 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一切憂慮重擔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endParaRPr 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我來敬拜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疲憊</a:t>
            </a:r>
            <a:r>
              <a:rPr lang="zh-TW" altLang="en-US" sz="5400" b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  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祢裡面重新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我來敬拜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愛祢到底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全心相信 祢的恩典和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應許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水火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之中 不離不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心相信 萬事都互相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效力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願一生 愛祢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到底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愛祢到底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我全心敬拜 全心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 耶穌的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渴慕有祢 與我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 要愛祢到底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71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愛祢到底</vt:lpstr>
      <vt:lpstr>愛祢到底</vt:lpstr>
      <vt:lpstr>愛祢到底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愛祢到底</dc:title>
  <dc:creator>User</dc:creator>
  <cp:lastModifiedBy>DaTang</cp:lastModifiedBy>
  <cp:revision>4</cp:revision>
  <dcterms:created xsi:type="dcterms:W3CDTF">2017-07-16T00:08:24Z</dcterms:created>
  <dcterms:modified xsi:type="dcterms:W3CDTF">2019-04-28T00:51:56Z</dcterms:modified>
</cp:coreProperties>
</file>