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C525-72F4-4C64-B99D-0B22188FF31E}" type="datetimeFigureOut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32E-8A12-4F9A-87EB-E0C475E91D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C525-72F4-4C64-B99D-0B22188FF31E}" type="datetimeFigureOut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32E-8A12-4F9A-87EB-E0C475E91D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C525-72F4-4C64-B99D-0B22188FF31E}" type="datetimeFigureOut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32E-8A12-4F9A-87EB-E0C475E91D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C525-72F4-4C64-B99D-0B22188FF31E}" type="datetimeFigureOut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32E-8A12-4F9A-87EB-E0C475E91D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C525-72F4-4C64-B99D-0B22188FF31E}" type="datetimeFigureOut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32E-8A12-4F9A-87EB-E0C475E91D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C525-72F4-4C64-B99D-0B22188FF31E}" type="datetimeFigureOut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32E-8A12-4F9A-87EB-E0C475E91D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C525-72F4-4C64-B99D-0B22188FF31E}" type="datetimeFigureOut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32E-8A12-4F9A-87EB-E0C475E91D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C525-72F4-4C64-B99D-0B22188FF31E}" type="datetimeFigureOut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32E-8A12-4F9A-87EB-E0C475E91D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C525-72F4-4C64-B99D-0B22188FF31E}" type="datetimeFigureOut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32E-8A12-4F9A-87EB-E0C475E91D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C525-72F4-4C64-B99D-0B22188FF31E}" type="datetimeFigureOut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32E-8A12-4F9A-87EB-E0C475E91D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C525-72F4-4C64-B99D-0B22188FF31E}" type="datetimeFigureOut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32E-8A12-4F9A-87EB-E0C475E91D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DC525-72F4-4C64-B99D-0B22188FF31E}" type="datetimeFigureOut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5032E-8A12-4F9A-87EB-E0C475E91D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軟正黑體" pitchFamily="34" charset="-120"/>
                <a:ea typeface="微軟正黑體" pitchFamily="34" charset="-120"/>
              </a:rPr>
              <a:t>像基督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榮耀之救主我真願像你</a:t>
            </a: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此是我盼望乃我禱告</a:t>
            </a: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我今願捨棄世上之財寶</a:t>
            </a: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披戴主基督守主聖道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latin typeface="微軟正黑體" pitchFamily="34" charset="-120"/>
                <a:ea typeface="微軟正黑體" pitchFamily="34" charset="-120"/>
              </a:rPr>
              <a:t>像基督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主我願像你 主我願像你</a:t>
            </a: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榮耀之救主 潔淨像你</a:t>
            </a: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願豐富恩典進入我心裡</a:t>
            </a: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致主之榮形深印心裡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latin typeface="微軟正黑體" pitchFamily="34" charset="-120"/>
                <a:ea typeface="微軟正黑體" pitchFamily="34" charset="-120"/>
              </a:rPr>
              <a:t>像基督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榮耀之救主聽我之呼求</a:t>
            </a: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降下聖靈火焚去罪污</a:t>
            </a: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使心成聖殿合乎主居住</a:t>
            </a: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更使我生命榮耀我主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latin typeface="微軟正黑體" pitchFamily="34" charset="-120"/>
                <a:ea typeface="微軟正黑體" pitchFamily="34" charset="-120"/>
              </a:rPr>
              <a:t>像基督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主我願像你 主我願像你</a:t>
            </a: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榮耀之救主 潔淨像你</a:t>
            </a: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願豐富恩典進入我心裡</a:t>
            </a: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致主之榮形深印心裡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latin typeface="微軟正黑體" pitchFamily="34" charset="-120"/>
                <a:ea typeface="微軟正黑體" pitchFamily="34" charset="-120"/>
              </a:rPr>
              <a:t>像基督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主我願像你滿有憐憫心</a:t>
            </a: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溫柔和良善謙卑愛人</a:t>
            </a: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求主賜能力拯救迷亡羊</a:t>
            </a: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尋找失喪者同歸天庭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latin typeface="微軟正黑體" pitchFamily="34" charset="-120"/>
                <a:ea typeface="微軟正黑體" pitchFamily="34" charset="-120"/>
              </a:rPr>
              <a:t>像基督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主我願像你 主我願像你</a:t>
            </a: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榮耀之救主 潔淨像你</a:t>
            </a: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願豐富恩典進入我心裡</a:t>
            </a: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致主之榮形深印心裡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189</Words>
  <Application>Microsoft Office PowerPoint</Application>
  <PresentationFormat>如螢幕大小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佈景主題1</vt:lpstr>
      <vt:lpstr>像基督</vt:lpstr>
      <vt:lpstr>像基督</vt:lpstr>
      <vt:lpstr>像基督</vt:lpstr>
      <vt:lpstr>像基督</vt:lpstr>
      <vt:lpstr>像基督</vt:lpstr>
      <vt:lpstr>像基督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像基督</dc:title>
  <dc:creator>大唐</dc:creator>
  <cp:lastModifiedBy>DaTang</cp:lastModifiedBy>
  <cp:revision>2</cp:revision>
  <dcterms:created xsi:type="dcterms:W3CDTF">2016-09-04T00:22:47Z</dcterms:created>
  <dcterms:modified xsi:type="dcterms:W3CDTF">2019-02-10T03:39:40Z</dcterms:modified>
</cp:coreProperties>
</file>