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2019/2/15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2019/2/15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2019/2/15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2019/2/15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2019/2/15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2019/2/15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DD22-5A22-442F-8D15-1AB216611B95}" type="datetimeFigureOut">
              <a:rPr lang="zh-TW" altLang="en-US" smtClean="0"/>
              <a:pPr/>
              <a:t>2019/2/15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愛心春節頌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用心譜出愛的樂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寄意共慶新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家家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溫馨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暖意洋溢共歡對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愛心春節頌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身心康健  平安共喜樂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在這新春裡伴你添一歲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感銘神大恩永伴隨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願每一天裡為你添生趣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愛心春節頌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928802"/>
            <a:ext cx="9144000" cy="419736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親友歡聚  祝賀聲永伴隨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主愛長伴隨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深願主恩主愛  數算復記取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愛心凝聚  凝聚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愁共怨沖洗去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愛心春節頌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2357430"/>
            <a:ext cx="9144000" cy="376873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大家用心編寫愛的樂句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盡心傾出每份愛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新春佳節裡為你添歡趣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115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愛心春節頌</vt:lpstr>
      <vt:lpstr>愛心春節頌</vt:lpstr>
      <vt:lpstr>愛心春節頌</vt:lpstr>
      <vt:lpstr>愛心春節頌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愛心春節頌</dc:title>
  <dc:creator>大唐</dc:creator>
  <cp:lastModifiedBy>DaTang</cp:lastModifiedBy>
  <cp:revision>4</cp:revision>
  <dcterms:created xsi:type="dcterms:W3CDTF">2018-02-15T12:53:14Z</dcterms:created>
  <dcterms:modified xsi:type="dcterms:W3CDTF">2019-02-15T12:53:37Z</dcterms:modified>
</cp:coreProperties>
</file>