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9AB-1974-4B56-8A5D-1CC6A1B3884E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4D52-F8C6-406A-B392-DD6183A300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9AB-1974-4B56-8A5D-1CC6A1B3884E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4D52-F8C6-406A-B392-DD6183A300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9AB-1974-4B56-8A5D-1CC6A1B3884E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4D52-F8C6-406A-B392-DD6183A300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9AB-1974-4B56-8A5D-1CC6A1B3884E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4D52-F8C6-406A-B392-DD6183A300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9AB-1974-4B56-8A5D-1CC6A1B3884E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4D52-F8C6-406A-B392-DD6183A300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9AB-1974-4B56-8A5D-1CC6A1B3884E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4D52-F8C6-406A-B392-DD6183A300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9AB-1974-4B56-8A5D-1CC6A1B3884E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4D52-F8C6-406A-B392-DD6183A300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9AB-1974-4B56-8A5D-1CC6A1B3884E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4D52-F8C6-406A-B392-DD6183A300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9AB-1974-4B56-8A5D-1CC6A1B3884E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4D52-F8C6-406A-B392-DD6183A300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9AB-1974-4B56-8A5D-1CC6A1B3884E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4D52-F8C6-406A-B392-DD6183A300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9AB-1974-4B56-8A5D-1CC6A1B3884E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4D52-F8C6-406A-B392-DD6183A300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59AB-1974-4B56-8A5D-1CC6A1B3884E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84D52-F8C6-406A-B392-DD6183A300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除你以外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以外  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天上我還能有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以外  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地上我別無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眷戀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以外  有誰能擦乾我眼淚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以外  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誰能帶給我安慰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除你以外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雖然我的肉體和我的心腸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漸漸的衰退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但是神是我心裡的力量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是我的福份  直到永遠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69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除你以外</vt:lpstr>
      <vt:lpstr>除你以外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除你以外</dc:title>
  <dc:creator>DaTang</dc:creator>
  <cp:lastModifiedBy>DaTang</cp:lastModifiedBy>
  <cp:revision>1</cp:revision>
  <dcterms:created xsi:type="dcterms:W3CDTF">2019-02-16T08:42:56Z</dcterms:created>
  <dcterms:modified xsi:type="dcterms:W3CDTF">2019-02-16T08:44:02Z</dcterms:modified>
</cp:coreProperties>
</file>