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4473-6871-43EA-8769-892AAA22AF74}" type="datetimeFigureOut">
              <a:rPr lang="zh-TW" altLang="en-US" smtClean="0"/>
              <a:pPr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除你以外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大地頌讚歡唱  讚美你名字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耶穌尊貴高超過一切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萬族萬國高唱  讚美你名字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從永遠到永遠  你超過諸天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除你以外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除你以外  找不到尊貴像你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除你以外  找不到更美名字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除你以外  並沒有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沒有別名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可以配受權柄  讚美以及崇敬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國度  榮耀全屬你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65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除你以外</vt:lpstr>
      <vt:lpstr>除你以外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除你以外</dc:title>
  <dc:creator>User</dc:creator>
  <cp:lastModifiedBy>DaTang</cp:lastModifiedBy>
  <cp:revision>2</cp:revision>
  <dcterms:created xsi:type="dcterms:W3CDTF">2017-04-30T02:00:00Z</dcterms:created>
  <dcterms:modified xsi:type="dcterms:W3CDTF">2019-02-16T08:48:40Z</dcterms:modified>
</cp:coreProperties>
</file>