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36BE-BF3E-4A50-B602-32E660915AF0}" type="datetimeFigureOut">
              <a:rPr lang="zh-TW" altLang="en-US" smtClean="0"/>
              <a:t>2019/2/16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尊榮和威嚴在你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以聖潔為妝飾敬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主我們敬拜你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有能力和華美在你聖所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當以聖潔為妝飾敬拜你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願海和其中所充滿的澎湃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願田和其中所有的都快樂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全地當在他面前歡呼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全地當在他面前歡呼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108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願天歡喜</vt:lpstr>
      <vt:lpstr>願天歡喜</vt:lpstr>
      <vt:lpstr>願天歡喜</vt:lpstr>
      <vt:lpstr>願天歡喜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願天歡喜</dc:title>
  <dc:creator>DaTang</dc:creator>
  <cp:lastModifiedBy>DaTang</cp:lastModifiedBy>
  <cp:revision>1</cp:revision>
  <dcterms:created xsi:type="dcterms:W3CDTF">2019-02-16T08:21:37Z</dcterms:created>
  <dcterms:modified xsi:type="dcterms:W3CDTF">2019-02-16T08:23:15Z</dcterms:modified>
</cp:coreProperties>
</file>