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92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8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4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7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7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2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A8AB-F74D-4403-8245-3473F9D77712}" type="datetimeFigureOut">
              <a:rPr lang="zh-TW" altLang="en-US" smtClean="0"/>
              <a:t>2020/1/18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3432-8FF7-49BA-9392-0095EBB831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6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詩歌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拯救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是我患難中隨時的幫助</a:t>
            </a: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眾山怎樣圍繞耶路撒冷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必圍繞我到永遠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我力量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臺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固磐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石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不動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搖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是我力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量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是避難所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我的盼望只在乎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93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Theme1</vt:lpstr>
      <vt:lpstr>主袮是我力量</vt:lpstr>
      <vt:lpstr>主袮是我力量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主你是我力量</dc:title>
  <dc:creator>大唐</dc:creator>
  <cp:lastModifiedBy>Windows User</cp:lastModifiedBy>
  <cp:revision>3</cp:revision>
  <dcterms:created xsi:type="dcterms:W3CDTF">2018-01-30T12:33:31Z</dcterms:created>
  <dcterms:modified xsi:type="dcterms:W3CDTF">2020-01-18T05:07:04Z</dcterms:modified>
</cp:coreProperties>
</file>