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C6C7-DC36-49BA-B09E-2C760A046223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疲乏無水之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心完全屬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願更多與你相親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我要切切尋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乾旱疲乏無水之地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我要永永遠遠來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我要永永遠遠渴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愛最美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我心不住思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153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我心切切渴慕袮</vt:lpstr>
      <vt:lpstr>我心切切渴慕袮</vt:lpstr>
      <vt:lpstr>我心切切渴慕袮</vt:lpstr>
      <vt:lpstr>我心切切渴慕袮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我心切切渴慕你</dc:title>
  <dc:creator>User</dc:creator>
  <cp:lastModifiedBy>Windows User</cp:lastModifiedBy>
  <cp:revision>4</cp:revision>
  <dcterms:created xsi:type="dcterms:W3CDTF">2017-06-11T00:45:16Z</dcterms:created>
  <dcterms:modified xsi:type="dcterms:W3CDTF">2020-01-18T04:42:20Z</dcterms:modified>
</cp:coreProperties>
</file>