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我的神我敬</a:t>
            </a:r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拜祢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  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要敬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的心深深地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座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思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想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典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的心讚美敬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我的神我敬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我心靈的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滿足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我唯一的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座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思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想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典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的神我要敬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</TotalTime>
  <Words>84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佈景主題1</vt:lpstr>
      <vt:lpstr>我的神我敬拜祢</vt:lpstr>
      <vt:lpstr>我的神我敬拜袮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我的神我敬拜你</dc:title>
  <dc:creator>DAIDUONG</dc:creator>
  <cp:lastModifiedBy>Windows User</cp:lastModifiedBy>
  <cp:revision>7</cp:revision>
  <dcterms:created xsi:type="dcterms:W3CDTF">2014-02-24T08:13:59Z</dcterms:created>
  <dcterms:modified xsi:type="dcterms:W3CDTF">2020-01-18T04:36:36Z</dcterms:modified>
</cp:coreProperties>
</file>