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41D8-0984-4F5E-821F-46606E2FF9E0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至寶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都跟隨快跑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  因為我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無論何處到哪裡都忠心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世界萬物都丟棄看作糞土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為要得著耶穌基督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我要順服因為我愛祢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無論何處到哪裡都忠心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一生活出基督福音的託付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獻給耶穌我所有的全部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</TotalTime>
  <Words>119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佈景主題11</vt:lpstr>
      <vt:lpstr>我要順服</vt:lpstr>
      <vt:lpstr>我要順服</vt:lpstr>
      <vt:lpstr>我要順服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我要順服</dc:title>
  <dc:creator>User</dc:creator>
  <cp:lastModifiedBy>Windows User</cp:lastModifiedBy>
  <cp:revision>4</cp:revision>
  <dcterms:created xsi:type="dcterms:W3CDTF">2017-07-08T11:58:14Z</dcterms:created>
  <dcterms:modified xsi:type="dcterms:W3CDTF">2020-01-18T05:09:14Z</dcterms:modified>
</cp:coreProperties>
</file>