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220-857D-4A62-B48C-0094D705FBD3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戰勝仇敵 全地大聲歡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我心中一切的盼望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耶和華是我的詩歌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又是我的拯救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神子民行走全地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報好消息宣告祢的名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高舉得勝的旌旗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我們稱謝祢　祢是我神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123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這是耶和華所定日子</vt:lpstr>
      <vt:lpstr>這是耶和華所定日子</vt:lpstr>
      <vt:lpstr>這是耶和華所定日子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這是耶和華所定日子</dc:title>
  <dc:creator>大唐</dc:creator>
  <cp:lastModifiedBy>Windows User</cp:lastModifiedBy>
  <cp:revision>2</cp:revision>
  <dcterms:created xsi:type="dcterms:W3CDTF">2018-01-13T03:48:47Z</dcterms:created>
  <dcterms:modified xsi:type="dcterms:W3CDTF">2020-01-18T05:11:53Z</dcterms:modified>
</cp:coreProperties>
</file>